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F123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AB31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B446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D494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ACBD3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助力旅游职业教育的应用展望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3E3E7"/>
                </a:solidFill>
                <a:latin typeface="微软雅黑"/>
                <a:ea typeface="微软雅黑"/>
              </a:rPr>
              <a:t>AI 时代旅游人才的成长路径与行动清单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AC33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9F1239"/>
                </a:solidFill>
                <a:latin typeface="微软雅黑"/>
                <a:ea typeface="微软雅黑"/>
              </a:rPr>
              <a:t>模块五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7C4CE"/>
                </a:solidFill>
                <a:latin typeface="微软雅黑"/>
                <a:ea typeface="微软雅黑"/>
              </a:rPr>
              <a:t>旅游管理本科三年级 · 建议2课时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CF8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CF8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CF8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CF8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C0A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5C2034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知识竞赛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快问快答：全课程热词大挑战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RAG、提示词工程、幻觉、思维链、数字人三件套——各用一句话解释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"南宁攻略翻车"翻的是什么车？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《人工智能生成合成内容标识办法》哪天开始施行？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积分前二组获得"结课优先路演权"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0A9B1"/>
                </a:solidFill>
                <a:latin typeface="微软雅黑"/>
                <a:ea typeface="微软雅黑"/>
              </a:rPr>
              <a:t>活动方式：小组抢答积分赛（8 分钟）→ 热词接龙收尾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7717E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4D0D8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学习目标：收官模块，达成三层认知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9F1239"/>
                </a:solidFill>
                <a:latin typeface="微软雅黑"/>
                <a:ea typeface="微软雅黑"/>
              </a:rPr>
              <a:t>【趋势层】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已达成——七大趋势与三大冷思考（项目一）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9F1239"/>
                </a:solidFill>
                <a:latin typeface="微软雅黑"/>
                <a:ea typeface="微软雅黑"/>
              </a:rPr>
              <a:t>【人才层】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能说出 AI 时代旅游人才需求的变化与应对路径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9F1239"/>
                </a:solidFill>
                <a:latin typeface="微软雅黑"/>
                <a:ea typeface="微软雅黑"/>
              </a:rPr>
              <a:t>【行动层】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为自己制定一份可执行的"AI 成长路线图"——课程的终点，是你的起点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9F1239"/>
                </a:solidFill>
                <a:latin typeface="微软雅黑"/>
                <a:ea typeface="微软雅黑"/>
              </a:rPr>
              <a:t>【情感目标】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技术为帆，人文为舵——建立理性而积极的 AI 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人才观察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时代：旅游人才需求之变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【招聘信号】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"熟练使用 AI 工具进行内容生产与数据分析"正成为旅游企业 JD 高频加分项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【能力重估】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知识记忆的价值下降，"判断力、提问力、审美力、跨界整合力"升值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【复合导向】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"旅游专业 × AI 应用"的交叉能力，比单一技能更能打动面试官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【证书趋势】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素养类培训与认证进入旅游院校培养方案——早学早受益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【一句话】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行业缺的不是"会用 AI 的人"，而是"用 AI 解决旅游问题的人"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素养框架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人工智能素养的三层修炼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【第一层｜会用】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掌握工具操作：提示词、文生图、数字人、数据分析（模块二、四已达成）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【第二层｜会想】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建立方法论：人机分工意识、核验习惯、场景匹配判断（模块三已埋入）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【第三层｜会守】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理解边界：伦理、法规、隐私、标识义务——职业化的分水岭（模块二）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【自测】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三层修炼，你现在卡在哪一层？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【本课程的期望】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把你送上第二层，并让你看见第三层的存在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教育观察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改变"怎么学"与"怎么教"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【个性化学习】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按你的节奏出题、纠错、补弱——"一人一师"从理想照进现实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【虚拟仿真实训】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在数字孪生景区里练带团、练投诉处理——试错成本归零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【全天候陪练】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口试模拟、案例分析、英语对话——深夜的图书馆有了 AI 同桌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【备课革命】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生成教案初稿、习题库、案例素材——教师精力回到"教学设计"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【警惕】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便利的另一面是"思考外包"——学得快的诀窍，恰恰是别让 AI 替你学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走进课堂的"AI+旅游"教育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【课程涌现】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多所院校开设"人工智能+旅游"类课程与微专业，覆盖智慧旅游、数字营销、数字人文方向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【本课程样本】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《生成式人工智能与旅游实践创新应用》——从发展概况、基础操作、场景认知到应用实训的完整链条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【政策支撑】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"人工智能+"行动推动职普融通、产教融合，AI 素养纳入人才培养方案渐成共识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【国际视野】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世界旅游组织（UNWTO）长期推动旅游业数字化转型议题——数字能力是全球旅游人才共同命题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资料来源：教育部"人工智能+"行动相关部署；UNWTO 数字化转型议程（公开资料）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成长工具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助力考证与实习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【考证陪练】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导游证 AI 模拟口试、章节抽背、错题深挖（模块二案例可复现）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【实习提效】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辅助周报反思、客史整理、活动方案初稿——实习生价值感倍增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【求职准备】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模拟面试：让它扮演"挑剔的 HR"连问 20 分钟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【合规提醒】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学校与企业对 AI 使用各有规范——提交前先确认，学术诚信是底线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【心法】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让 AI 加持你的努力，而不是替代你的努力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职业地图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就业地图：新职业正在涌现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【AI 训练师】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教 AI 懂旅游：知识库建设、语料标注、效果评测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【数字人运营】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形象设计、脚本策划、直播运营——文旅机构标配新岗位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【智慧景区管理师】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数据中台、智能导览、客流调度的一线管理者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【旅游数据分析师】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评论洞察、客流预测、营销归因——数据驱动决策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【传统岗位新要求】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导游/计调/运营/策划全部叠上"AI 应用能力"Buff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职业竞争力公式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【公式】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专业深度 × AI 杠杆 × 人文温度 = 不可替代性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【专业深度】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懂旅游的产业链、懂游客的心理、懂服务的细节——AI 的"外行"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【AI 杠杆】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把产能放大十倍的工具箱——本课程交给你的全部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【人文温度】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共情、信任、临场应变的"人味"——技术越发达越稀缺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【乘法逻辑】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任何一项为零，整体归零：只懂工具不懂专业 = 空转；只懂专业拒绝工具 = 慢亡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9F123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再念一遍那句话：淘汰你的不是 AI，是会用 AI 的同行。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C0A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5C2034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结课辩论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结课大辩论：未来十年，导游会被 AI 完全取代吗？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正方弹药：讲解 AI 会写、翻译 AI 秒出、24 小时不疲倦、成本仅零头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反方弹药：情绪价值、现场应变、安全责任、文化共情、"人信人"的信任结构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裁判视角：想一想你在模块二、三收集的所有案例——数据站在哪边？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终极追问：如果答案是"不会完全取代"，那导游这个职业会"变成什么"？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0A9B1"/>
                </a:solidFill>
                <a:latin typeface="微软雅黑"/>
                <a:ea typeface="微软雅黑"/>
              </a:rPr>
              <a:t>活动方式：正反各 3 人（8 分钟准备 + 10 分钟交锋）→ 全班盲投 → 教师结辩定音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7717E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4D0D8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行动指南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行动清单：大三学年 AI 成长路线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【本学期】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完成八大实训 + 结课作品集；建立个人提示词库（存量 30+ 条）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【寒假】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深度体验 3 个"AI+文旅"产品并写测评；考一个 AI 素养类认证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【下学期】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用 AI 打磨实习作品：周报、方案、路演；参加一项新媒体/文创竞赛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【暑期实习】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带着"AI 工具箱"进企业：主动用 AI 解决一个真实问题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【毕业时】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简历上那栏"AI 能力"，你希望它写什么——现在就开始攒证据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资源清单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持续学习资源清单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【官方信源】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文旅部、国家数据局、网信办——政策一手信息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【行业报告】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中国旅游研究院、各地文旅厅年度报告、数字中国发展报告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【案例库】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各省"智慧旅游沉浸式体验新空间"案例、文旅部示范项目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【工具动态】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主流 AI 平台的更新日志——每月花 30 分钟扫一遍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【社群实践】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课程群、行业社群、比赛圈——信息在流动的圈子里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9F123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本周行动：把这五个信源各加一个关注——信息视野的差距，就是这么拉开的。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项目小结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项目二小结（全课程总结）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9F1239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三层修炼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会用（工具）→ 会想（方法论）→ 会守（边界）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9F1239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一张地图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AI 训练师 / 数字人运营 / 智慧景区 / 数据分析 / 复合传统岗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9F1239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一个公式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专业深度 × AI 杠杆 × 人文温度 = 不可替代性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9F1239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一条路线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从今天到毕业：提示词库 → 认证 → 竞赛 → 实习 → 作品集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结课寄语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结课寄语：技术为帆，人文为舵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【致未来的旅游人】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你们是在 AI 时代完成旅游教育的第一代——这是挑战，更是身位优势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【三句话带在路上】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能算出最优路线，算不出你想去哪；AI 能生成讲解词，讲不出你的心动；AI 能复制一切风景，复制不了你站在风景里的感受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【一个提醒】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永远记得：工具越强大，使用工具的人越要清醒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【最后一句】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愿你们带着 AI 的杠杆与人的温度，去把旅游业做得更好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【课程结束】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作业提交后，欢迎随时回来找老师聊聊你的 AI 实践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结课任务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结课任务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9F12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9F1239"/>
                </a:solidFill>
                <a:latin typeface="微软雅黑"/>
                <a:ea typeface="微软雅黑"/>
              </a:rPr>
              <a:t>【结课大作业】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按模块四发布的"AI 旅行社"要求提交作品集（六件套）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9F12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9F1239"/>
                </a:solidFill>
                <a:latin typeface="微软雅黑"/>
                <a:ea typeface="微软雅黑"/>
              </a:rPr>
              <a:t>【个人路线图】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写一份自己的"AI 成长路线图"（一页纸，含三个时间节点）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9F12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9F1239"/>
                </a:solidFill>
                <a:latin typeface="微软雅黑"/>
                <a:ea typeface="微软雅黑"/>
              </a:rPr>
              <a:t>【课程反馈】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匿名写下本课最有趣 / 最无用 / 最想加的环节各一条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9692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BEF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9F123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提交结课作品集 + 个人路线图；反馈条随附。我们路演见！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F123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A92A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E2B8C4"/>
                </a:solidFill>
                <a:latin typeface="微软雅黑"/>
                <a:ea typeface="微软雅黑"/>
              </a:rPr>
              <a:t>全部 26 个项目学习完成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课程圆满结束 · 谢谢大家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EED4DB"/>
                </a:solidFill>
                <a:latin typeface="微软雅黑"/>
                <a:ea typeface="微软雅黑"/>
              </a:rPr>
              <a:t>带着 AI 的杠杆与人的温度，把旅游业做得更好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CF8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D9A0B0"/>
                </a:solidFill>
                <a:latin typeface="微软雅黑"/>
                <a:ea typeface="微软雅黑"/>
              </a:rPr>
              <a:t>模块五 · 共二个项目 · 当前第二个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7717E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4D0D8"/>
                </a:solidFill>
                <a:latin typeface="微软雅黑"/>
                <a:ea typeface="微软雅黑"/>
              </a:rPr>
              <a:t>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