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AB31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B446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D494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ACBD3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促进旅游业发展的应用展望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E3E7"/>
                </a:solidFill>
                <a:latin typeface="微软雅黑"/>
                <a:ea typeface="微软雅黑"/>
              </a:rPr>
              <a:t>七大趋势 + 三大冷思考：看见未来产业的模样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AC33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9F1239"/>
                </a:solidFill>
                <a:latin typeface="微软雅黑"/>
                <a:ea typeface="微软雅黑"/>
              </a:rPr>
              <a:t>模块五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C4CE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C0A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5C2034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情境导入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导入：一封写给 2030 年旅游人的信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7:30 你的 AI 行程管家提醒：今天三位定制客户分别偏好"文化深度""亲子舒缓""特种兵"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9:00 数字人同事"小旅"已接待 200 次咨询，你只处理她标记的 3 个高情感诉求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14:00 戴上 MR 眼镜带团：残破遗址在你眼前复原成 600 年前的市井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问题：这不是科幻，是 2025 已有技术的延伸——那时的"你"在哪一环？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0A9B1"/>
                </a:solidFill>
                <a:latin typeface="微软雅黑"/>
                <a:ea typeface="微软雅黑"/>
              </a:rPr>
              <a:t>活动方式：朗读未来信 → 自由发言 3 分钟 → 引出七大趋势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学习目标：看见趋势，落子当下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归纳生成式 AI 赋能旅游业的七大趋势与三大冷思考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能用趋势框架分析一个具体企业/目的地的机会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技术乐观主义之上保持清醒——理性而积极的 AI 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【模块定位】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收官之章：从"会用"到"看懂"，再到"走对"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政策脉络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政策时间线：AI+文旅的顶层设计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80129"/>
            <a:ext cx="10744200" cy="29260"/>
          </a:xfrm>
          <a:prstGeom prst="rect">
            <a:avLst/>
          </a:prstGeom>
          <a:solidFill>
            <a:srgbClr val="D494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3836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9163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2023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智慧旅游行动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文旅部推动沉浸式体验新空间建设</a:t>
            </a:r>
          </a:p>
        </p:txBody>
      </p:sp>
      <p:sp>
        <p:nvSpPr>
          <p:cNvPr id="10" name="Oval 9"/>
          <p:cNvSpPr/>
          <p:nvPr/>
        </p:nvSpPr>
        <p:spPr>
          <a:xfrm>
            <a:off x="2967228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62556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2024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"人工智能+"行动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政府工作报告首提"人工智能+"</a:t>
            </a:r>
          </a:p>
        </p:txBody>
      </p:sp>
      <p:sp>
        <p:nvSpPr>
          <p:cNvPr id="12" name="Oval 11"/>
          <p:cNvSpPr/>
          <p:nvPr/>
        </p:nvSpPr>
        <p:spPr>
          <a:xfrm>
            <a:off x="4960620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55948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2025.3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标识办法发布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四部门联合发布 AI 内容标识办法</a:t>
            </a:r>
          </a:p>
        </p:txBody>
      </p:sp>
      <p:sp>
        <p:nvSpPr>
          <p:cNvPr id="14" name="Oval 13"/>
          <p:cNvSpPr/>
          <p:nvPr/>
        </p:nvSpPr>
        <p:spPr>
          <a:xfrm>
            <a:off x="6954012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9340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2025.9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标识办法施行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AI 生成内容强制标识落地</a:t>
            </a:r>
          </a:p>
        </p:txBody>
      </p:sp>
      <p:sp>
        <p:nvSpPr>
          <p:cNvPr id="16" name="Oval 15"/>
          <p:cNvSpPr/>
          <p:nvPr/>
        </p:nvSpPr>
        <p:spPr>
          <a:xfrm>
            <a:off x="8947404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42732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2025.12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数字中国报告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提出"AI+文化和旅游"融合成效显现</a:t>
            </a:r>
          </a:p>
        </p:txBody>
      </p:sp>
      <p:sp>
        <p:nvSpPr>
          <p:cNvPr id="18" name="Oval 17"/>
          <p:cNvSpPr/>
          <p:nvPr/>
        </p:nvSpPr>
        <p:spPr>
          <a:xfrm>
            <a:off x="10940796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36124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2026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纵深推进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从试点示范走向规模化普及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89788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解读：顶层设计的节奏，决定行业应用的爆发时点——政策文本是判断产业风向的一手资料。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产业认知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产业图谱：AI+文旅三层架构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【上游｜模型层】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通用大模型（DeepSeek/通义/文心）+ 文旅垂直模型（携程问道等）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【中游｜平台工具层】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OTA 智能助手、数字人平台、内容生成工具、数据中台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【下游｜场景应用层】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景区/酒店/旅行社/目的地营销机构的具体应用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【岗位机会】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三层都缺"既懂旅游又懂 AI"的复合人才——正是你们的身位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【本模块主线】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沿"趋势 → 冷思考 →（项目二）人才 → 行动"四步收官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趋势一：千人千面的个性化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【从标品到定制】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工业时代的"团队游"逻辑，正被"一人一策"瓦解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【技术支撑】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大模型理解自然语言偏好：预算、节奏、兴趣、忌口全部可对话化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【服务重构】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"定制游"从高端专属变成大众可负担——边际成本趋近于零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【市场信号】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重庆市民用 AI 助手 1 分钟获得含预订链接的完整方案已成现实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【专业启示】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行程设计能力从"信息垄断"转向"审美与判断"——拼的是品味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个性化服务全景案例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【OTA 战国】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携程 TripGenie → Trip.Planner（三问出方案）；飞猪 AI 集成 DeepSeek-R1 与通义千问，春节交互量周环比暴增 10 倍；同程 DeepTrip 春运交互量周环比增 100%+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【县域样本】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福清"趣玉融"接入 DeepSeek-R1：一句"我想深度游玩福清"生成美食、景点、文化攻略——福建首个大模型深度赋能的县域一机游平台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【共性逻辑】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把"目的地知识库 × 大模型理解力"封装成对话服务——个性化 = 理解力 × 数据底座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【展望】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下一站：从"生成方案"到"全程托管"——AI Agent 自动比对、预订、调整、结算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资料来源：网经社（2026-08-17）；重庆日报（2026-01-25）；福清市人民政府网（2025-04-11）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趋势二：沉浸式体验大爆发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【范式转移】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从"看风景"到"入风景"——观光旅游的体验天花板被掀开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【技术组合】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VR 大空间 + MR 复原 + 全息 + 仿生机械 + AI 叙事引擎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【政策助推】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文旅部推动"智慧旅游沉浸式体验新空间"培育，江苏 2025 年公布 18 个优秀案例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【消费逻辑】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Z 世代为"体验"买单的意愿远超"景点"——数字体验成为新刚需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【专业启示】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旅游产品经理的核心技能正在变成"体验叙事设计"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沉浸式体验案例集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【南京博物院】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"观天下·坤舆万国全图"VR 大空间沉浸展：以明代地图文物为核心 IP，国庆中秋假期近 2 万名观众"走进 400 年前的明代世界"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【济南灵岩胜境】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AI+MR 数字人导览：MR 实景复原已消逝的历史场景，累计服务游客超 6000 人次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【大连 / 阜阳】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"熊北北"仿生机械装置以 72 轴控制 + 情绪识别赋予 AI 温度；阜阳双清湾夜游"船动景移、情景同步"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【西藏琼结】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MR 全景体验让吐蕃时期宫殿"复活"，8D 飞行影院飞越雅砻河谷四季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资料来源：中国旅游报（2025-10-27）；中国旅游研究院（2025-12）；西藏日报（2025-12-30）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趋势三：AI Agent 重构服务链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【从对话到办事】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聊天机器人回答问题；Agent 完成任务——预订、改签、理赔全流程自动化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【多智能体协作】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"酒店顾问 + 路线定制师 + 预算管理师"分工协作，1 分钟交付完整方案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【行业样本】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携程"程星途"7 个 Agent 覆盖商旅问答到结算；同程 DeepTrip 提供换乘与错峰方案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【体验展望】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每位游客配一位"数字行程管家"：行前规划、行中应急、行后结算全程接管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【格局影响】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OTA 的竞争从"价格与货源"转向"谁的 Agent 更聪明"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一分钟的旅行方案（重庆样本）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【场景】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2026 年 1 月春节前，重庆市民向 AI 助手提出"一家三口重庆到北京 4 天、人均预算 4000 元内"的需求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【过程】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助手"召唤"酒店顾问、路线定制师、攻略达人分头调取机票酒店报价、路线数据、景区玩法，再由预算管理师汇总核算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【结果】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约 1 分钟生成完整方案：详细行程 + 航班酒店景区餐饮预订链接 + 带娃注意事项；需要调整可直接修改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【对比】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"比到线下旅行社报团还方便"——传统定制服务流程 2–3 天，AI 压缩至 1 分钟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资料来源：重庆日报（2026-01-25）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趋势四：文化遗产的数字重生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【AI 修复】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病害检测、智能补全——文物修复从"老师傅数十年"到"AI 数分钟"出方案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【数字孪生】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敦煌"数字藏经洞"等让消失的遗产在数字世界永生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【活化叙事】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静态文物变成可对话、可参与的沉浸叙事——"让文物活起来"有了技术支点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【AI 修复案例】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西电"丝路逸旅"模型 5 秒修补壁画——下页专题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【专业启示】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文博讲解、遗产旅游产品设计的想象力空间被彻底打开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AI 修复千年文物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【丝路逸旅模型】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西安电子科技大学团队研发：上传左下角缺损的《朝元图》壁画局部，5 秒自动修补，肉眼难辨补全痕迹；搭载壁画病害检测方案，自动生成图文"体检报告"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【韩休墓壁画】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《乐舞图》《山水图》等残缺电子图像可实现一键智能补全，与清宫文保中心合作提出知识引导的壁画补全方法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【秦兵马俑】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虚拟修复借助高精度三维扫描与智能拼接，修复效率提高数倍，形成"虚拟指导实体"双轨修复模式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【意义】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生成式大模型如"读遍考古文献的学生"，确保补全符合历史与艺术特征——技术与人文的合流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资料来源：科学网（2025-12-16）；上海文旅产业研究院摘编（2026-06）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11827"/>
                </a:solidFill>
                <a:latin typeface="微软雅黑"/>
                <a:ea typeface="微软雅黑"/>
              </a:rPr>
              <a:t>趋势五、六、七：智慧治理 × 可持续 × 出入境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57224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1727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68120"/>
            <a:ext cx="11155680" cy="4886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【智慧景区与目的地大脑】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"一机游"成目的地标配；客流、票务、舆情数据统一归集——从"经验治理"到"数据治理"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【可持续与无障碍】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预测 + 动态定价缓解超载；视障游客的实时语音讲解、听障游客的数字人手语——让旅行更有尊严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【出入境双向奔赴】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2026 上半年入境外国人 2291.4 万人次（+20.4%）；深圳公交 AI 翻译器支持 140 余种语言毫秒级互译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【银发友好】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语音交互降低数字门槛——老龄化社会的旅游服务基建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【共同底色】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技术不只降本增效，也让旅行更可持续、更有温度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冷思考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冷思考一：就业结构的冲击波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【替代区】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重复性文案、基础客服、简单翻译、模板化计调——岗位收缩已是进行时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【变形区】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导游、运营、策划——岗位仍在，但能力模型重构：AI 协作力成为默认要求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【新生区】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训练师、数字人运营、智慧景区管理、旅游数据分析师、AI 产品经理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【历史镜鉴】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每次技术革命，消灭的是"岗位"而非"就业"——但转型阵痛真实存在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【个人对策】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与其焦虑"会不会被替代"，不如盘点"我有哪些 AI 做不了的"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冷思考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冷思考二、三：数据偏见与数字鸿沟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【算法偏见】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推荐系统可能"看人下菜碟"：老客见高价、小众目的地被埋没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【信息茧房】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只推你爱看的，旅行失去"意外之美"——算法与探索欲的矛盾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【老年困境】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不会用智能手机的爷爷，面对全数字化景区会不会手足无措？——智能化的最高原则：技术为人让路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【温度稀缺】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当效率趋于饱和，"人的温度"成为最稀缺的旅游产品——高端服务逆势强调真人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【终极之问】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旅游的本质是"遇见不同"——AI 应该放大差异，而不是抹平差异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把这一页记下来：技术方案答辩时，能主动谈"冷思考"的候选人，永远是面试官眼中最成熟的。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C0A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5C2034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小组共创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畅想 2030：设计"未来一天游北京"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小组任务：设计 2030 年一位普通游客在北京的一天（含行前/行中/行后）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必须回答：AI 负责哪些环节？人（服务者）负责哪些环节？为什么这样分工？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至少埋入 2 个本课程讲过的技术（Agent / MR / 数字人 / 预测 / 翻译……）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开放加分：你的设计里，哪个细节最有人文温度？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0A9B1"/>
                </a:solidFill>
                <a:latin typeface="微软雅黑"/>
                <a:ea typeface="微软雅黑"/>
              </a:rPr>
              <a:t>活动方式：小组设计（10 分钟）→ 每组 2 分钟路演 → 评选"最想穿越去体验奖"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七大趋势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个性化、沉浸式、Agent、遗产数字化、目的地大脑、可持续、出入境双向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三大冷思考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就业冲击、数据与算法、数字鸿沟——乐观之上的清醒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一条主线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技术越强大，"人味"越稀缺——放大差异，而非抹平差异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一个动作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把趋势翻译成你自己的机会：项目二谈人才与行动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9F12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9F1239"/>
                </a:solidFill>
                <a:latin typeface="微软雅黑"/>
                <a:ea typeface="微软雅黑"/>
              </a:rPr>
              <a:t>【趋势追踪】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选择一个趋势，找到 1 个 2025 年后的新案例，验证或挑战本课判断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9F12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9F1239"/>
                </a:solidFill>
                <a:latin typeface="微软雅黑"/>
                <a:ea typeface="微软雅黑"/>
              </a:rPr>
              <a:t>【企业分析】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选一家你熟悉的旅游企业，用"三层架构"定位它在 AI 化的哪一层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9F123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9F1239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项目二（全课程最后一讲）——谈谈你自己的行动路线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9F1239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提交趋势追踪短评（300 字）+ 企业定位分析。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A92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2B8C4"/>
                </a:solidFill>
                <a:latin typeface="微软雅黑"/>
                <a:ea typeface="微软雅黑"/>
              </a:rPr>
              <a:t>下一项目预告 · 项目二 · 助力旅游职业教育的应用展望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助力旅游职业教育的应用展望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EED4DB"/>
                </a:solidFill>
                <a:latin typeface="微软雅黑"/>
                <a:ea typeface="微软雅黑"/>
              </a:rPr>
              <a:t>AI 时代旅游人才的成长路径与行动清单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D9A0B0"/>
                </a:solidFill>
                <a:latin typeface="微软雅黑"/>
                <a:ea typeface="微软雅黑"/>
              </a:rPr>
              <a:t>模块五 · 共二个项目 · 当前第一个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