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804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8D57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BD9E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FD0F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旅游数据分析与预测实训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DE5FA"/>
                </a:solidFill>
                <a:latin typeface="微软雅黑"/>
                <a:ea typeface="微软雅黑"/>
              </a:rPr>
              <a:t>把一堆数字，变成一个决策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814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模块四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AC9F6"/>
                </a:solidFill>
                <a:latin typeface="微软雅黑"/>
                <a:ea typeface="微软雅黑"/>
              </a:rPr>
              <a:t>旅游管理本科三年级 · 建议2–3课时（机房实训）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实训导入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开工任务：一份评论 Excel 的命运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每人面前将出现一份真实景区的评论数据（脱敏，500–3000 条）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任务：两课时后，向"景区管理层"汇报 5 分钟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管理层只关心三件事：问题是什么、为什么、怎么办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这不是 Excel 课——这是"数据讲故事"课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活动方式：认领数据包（可自采公开点评）→ 明确汇报对象 → 开工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实训目标与准备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给定景区评论数据，用 AI 产出"洞察 + 建议"分析报告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数据提问、分析框架、结果解读、建议落地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 / 豆包（支持文件上传的分析模式）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【数据包】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教师提供脱敏评论数据，或小组自采公开点评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【安全】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上传数据前务必脱敏：删除用户昵称与手机号等信息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数据分析提示词模板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【角色】你是旅游行业资深数据分析师，擅长从评论中挖洞察。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【任务】分析我上传的景区评论数据，产出分析报告。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【分析要求】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总体情感分布：好评/中评/差评比例；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高频主题词提取：游客最在意的 10 个方面；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差评归因：TOP3 原因及占比，各配 2 条原文；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好评归因：值得保持与放大的 3 个亮点；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分客群对比：亲子/情侣/银发游客的诉求差异；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6. 行动建议：给管理方的 5 条改进措施，按"成本低收益高"排序。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【输出格式】结论先行：先一页摘要，再分节详述。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"结论先行"指令避免 AI 写成流水账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要求引用原文佐证——可追溯的分析才有说服力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从数据到决策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【解读产出】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给出的是"现象 + 归因"，你补充"所以怎么办"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【建议落地】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每条建议过三关：成本可控吗 / 谁来执行 / 如何验证效果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【可视化】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 AI 建议图表类型（饼图/词云/对比条形图），人工制作终稿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【汇报结构】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数据背景 → 核心发现 → 改进建议 → 预期效果——咨询公司的标准姿势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【警惕】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样本偏差：评论者≠全部游客；淡旺季数据不能混着下结论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参考案例：3000 条评论里挖出三件事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【数据】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某山地景区近一年全网评论 3000 条（脱敏），AI 分析用时约 5 分钟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【发现】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差评 62% 指向"排队"，但细分后真相是"索道排队"而非"景点排队"；亲子客群好评集中在"工作人员主动帮忙"，是未被宣传的隐形资产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【建议落地】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索道分时段预约 + 亲子服务写进宣传主打点——次月差评率下降、亲子订单占比提升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【启示】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负责快速"读完"3000 条评论，人负责发现"排队"二字背后的分层真相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资料来源：往届课程作品（示例，脱敏处理）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模拟汇报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模拟汇报：向管理层提案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每组 5 分钟汇报：模拟向景区管理层做数据提案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角色扮演：教师与企业导师扮"管理层"，随时打断追问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高频追问：数据哪来的？样本有偏吗？建议要花多少钱？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评分看点：洞察深度 / 建议可行性 / 临场应答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活动方式：依次汇报 → 管理层追问 → 逐组点评打分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项目八任务单（模块四收官）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基于给定（或自采）评论数据，提交一份数据分析报告（含图表 2 个以上）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报告须包含：至少 3 条原文评论佐证 + 5 条可执行建议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【评分标准】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洞察深度 35 / 建议可行性 35 / 呈现专业度 30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【结课预告】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八大实训收官——结课大作业"AI 旅行社"即将发布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提交：分析报告（PDF，含图表）+ AI 对话过程截图 + 汇报 PPT。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结课大作业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结课大作业：组建你的"AI 旅行社"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4 人小组组建虚拟旅行社，完成一套 AI 全流程作品集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【必含】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定制行程 1 份 + 宣传海报 1 张 + 短视频 1 条 + 软文 1 篇 + 数字人介绍视频 1 条 + 数据分析报告 1 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【路演】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10 分钟"新品发布会"——评委：教师 + 企业导师 + 全班投票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【评分】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作品完整度 40 / 创意与专业感 30 / 团队协作 15 / 合规与标注 15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【意义】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这份作品集，就是你求职简历上最有说服力的一页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7C3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D3BEF4"/>
                </a:solidFill>
                <a:latin typeface="微软雅黑"/>
                <a:ea typeface="微软雅黑"/>
              </a:rPr>
              <a:t>下一项目预告 · 模块五 · 项目一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促进旅游业发展的应用展望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5D8F8"/>
                </a:solidFill>
                <a:latin typeface="微软雅黑"/>
                <a:ea typeface="微软雅黑"/>
              </a:rPr>
              <a:t>七大趋势 + 三大冷思考——课程收官模块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A9F0"/>
                </a:solidFill>
                <a:latin typeface="微软雅黑"/>
                <a:ea typeface="微软雅黑"/>
              </a:rPr>
              <a:t>模块四 · 共八个项目 · 当前第八个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