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804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8D57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BD9E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FD0F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虚拟数字人制作实训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DE5FA"/>
                </a:solidFill>
                <a:latin typeface="微软雅黑"/>
                <a:ea typeface="微软雅黑"/>
              </a:rPr>
              <a:t>创造你的第一位"数字同事"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814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模块四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AC9F6"/>
                </a:solidFill>
                <a:latin typeface="微软雅黑"/>
                <a:ea typeface="微软雅黑"/>
              </a:rPr>
              <a:t>旅游管理本科三年级 · 建议2–3课时（机房实训）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实训导入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开工设定：你的数字人叫什么？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每位同学将拥有一位"数字同事"——由你定义它的形象、声音、人设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三连问：它叫什么？它为谁服务？它的绝活是什么？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先别急着做——人设先行的数字人才有灵魂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实训目标：60–90 秒数字人导览视频一条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活动方式：人设速写（3 分钟）→ 互相介绍 → 开工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实训目标与三件套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制作一条数字人导览/播报视频——把模块三的认知变成"会做"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脚本撰写（数字人语感）、形象选择、配音调校、合成导出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腾讯智影 / 剪映数字人（免费额度充足）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【三件套】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形象（选人）+ 声音（选嗓）+ 脚本（写词）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【课时】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 学时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数字人制作四步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选形象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按场景选：博物馆选"文博风"/户外选"活泼风"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092958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390137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90137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54729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4729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定声音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54729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音色试听 3 个以上；语速调节到 1.0–1.1 倍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980175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77355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77355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1947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1947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写脚本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1947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口语化短句；每 2–3 句设一个互动点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867393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164574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64574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29166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29166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合成导出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29166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贴脚本生成、检查口型与断句、导出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数字人脚本 ≠ 导游词：删掉所有长句与书面语——数字人念长句会"喘不过气"。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数字人讲解脚本模板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【角色】你是数字人主播"小旅"的编剧，文风亲切自然。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【任务】为景区导览数字人写一段 60 秒开场白。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短句为主，每句不超过 15 字；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开场 10 秒内完成自我介绍与价值预告；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每 3 句安排一次互动（提问/指路/提示）；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结尾预告"接下来我会带你看三个必看点"；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全文口语化，像朋友聊天，不用书面语与长定语。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数字人最怕"播音腔"——自然感 &gt; 专业感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互动指令（"跟我往这边看"）能显著提升观众代入感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进阶玩法与合规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【进阶一｜形象定制】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部分平台支持上传照片生成专属数字分身（须本人授权）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【进阶二｜声音克隆】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几十秒样本即可克隆音色——本人授权是法律红线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【进阶三｜接入知识库】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用扣子等平台给数字人装上"景区大脑"，实时问答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【合规清单】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肖像授权书 / 声音授权书 / 发布标注 AI 生成标识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【伦理提醒】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永远不用数字人冒充真人身份进行商业欺骗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参考案例：景区数字导览员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【设计定位】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为山地景区设计"护林员小鹿"数字形象：卡通风格亲和力强，绿色系呼应生态主题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【制作实录】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形象平台模板微调（20 分钟）→ 声音选定"元气少年"音色 → 60 秒开场脚本迭代 2 版 → 合成导出（10 分钟）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【应用设想】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投放游客中心大屏 + 公众号嵌入：入园须知 / 路线推荐 / 安全提示三模块循环播报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【对照真实案例】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遂昌南尖岩数字人主播、琼结"达娃卓玛"——你做的东西，行业正在真刀真枪地用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资料来源：往届课程作品（示例）；真实行业案例见模块三项目七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108635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实训首映礼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数字人首映礼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全班数字人视频连播（每条 60–90 秒）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评选维度：人设契合度 / 语感自然度 / 互动设计巧思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现场挑战：给你的数字人"加一个绝活"——现场改脚本重新生成一段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讨论：数字人 vs 真人出镜，边界在哪？什么内容适合交给数字人？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活动方式：连播 → 三维评选 → 现场改稿挑战 → 集体讨论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项目七任务单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制作一条 60–90 秒数字人导览视频（含开场白 + 一个景点介绍）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提交形象与声音选择的理由说明（50 字）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脚本语感 30 / 形象匹配度 25 / 成片质量 25 / 创意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【加分挑战】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用平台知识库功能让数字人回答 3 个预设问题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提交：数字人视频（MP4）+ 脚本文档 + 形象声音选择说明。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7C3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D3BEF4"/>
                </a:solidFill>
                <a:latin typeface="微软雅黑"/>
                <a:ea typeface="微软雅黑"/>
              </a:rPr>
              <a:t>下一项目预告 · 项目八 · 旅游数据分析与预测实训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旅游数据分析与预测实训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5D8F8"/>
                </a:solidFill>
                <a:latin typeface="微软雅黑"/>
                <a:ea typeface="微软雅黑"/>
              </a:rPr>
              <a:t>把一份评论 Excel 变成洞察报告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A9F0"/>
                </a:solidFill>
                <a:latin typeface="微软雅黑"/>
                <a:ea typeface="微软雅黑"/>
              </a:rPr>
              <a:t>模块四 · 共八个项目 · 当前第七个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