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8044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8D57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BD9E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DFD0F7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海外领队助手应用实训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EDE5FA"/>
                </a:solidFill>
                <a:latin typeface="微软雅黑"/>
                <a:ea typeface="微软雅黑"/>
              </a:rPr>
              <a:t>带团出海，AI 是你的随身百宝箱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8146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模块四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DAC9F6"/>
                </a:solidFill>
                <a:latin typeface="微软雅黑"/>
                <a:ea typeface="微软雅黑"/>
              </a:rPr>
              <a:t>旅游管理本科三年级 · 建议2–3课时（机房实训） · 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21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49357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实训情境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情境入戏：清迈带团第一天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你是领队，带 20 人团赴泰国清迈 5 日游，今天是出发前 3 天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游客群里有 6 个问题没回、行前通知没发、天气没查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老领队的忠告："出国带团，准备工作占一半"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实训设定：全程用 AI 完成你的"行前三件套"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9B1CB"/>
                </a:solidFill>
                <a:latin typeface="微软雅黑"/>
                <a:ea typeface="微软雅黑"/>
              </a:rPr>
              <a:t>活动方式：进入角色 → 认领任务 → 两课时完成三大场景演练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实训指导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实训目标与场景设定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【实训目标】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模拟海外领队工作全场景，体验 AI 的"实战工具箱"价值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【能力对标】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行前简报制作、跨文化沟通、实时翻译、应急处置思维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【工具准备】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DeepSeek / 豆包（联网）+ 翻译 App + 地图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【场景设定】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模拟带 20 人团赴泰国清迈 5 日游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【规则】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签证、入境等信息必须附官方信源——错误信息代价极高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场景一：行前简报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【需求】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出发前 3 天发给团员的"一页纸"行前须知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【AI 生成】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目的地文化与禁忌 / 天气与穿衣 / 电压插座 / 紧急电话 / 常用泰语 10 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【专业加工】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按"出发前 / 落地后 / 每日行程"重组信息，加上集合时间与领队电话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【核验红线】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签证政策、入境规定——必须以使领馆与航司官方信息为准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【模板思维】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把简报提示词存入个人库，每次出团只改目的地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场景二：带团实时翻译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【点菜场景】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拍照翻译菜单 + 让 AI 解释："冬阴功的辣度可以要求减半吗？用泰语怎么说？"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【购物砍价】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生成礼貌砍价话术（泰语 + 拼音注音）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【就医应急】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症状描述翻译模板："我哪里疼、从什么时候开始、药物过敏史"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【离线预案】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网络不佳时：提前下载离线翻译包；打印关键句卡片备用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【文化转译】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解释"为什么不能摸小孩头"——比翻译更重要的是理解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场景三：应急处置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【案例推演】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游客丢护照 / 突发疾病 / 走失 / 航班取消——AI 生成处置流程树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【AI 的角色】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提供"步骤参考"：补办证件去哪、需要什么材料、当地使领馆电话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【人的角色】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现场决策、情绪安抚、资源调度——AI 替代不了"带队的人"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【演练要求】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每组抽 1 个突发场景，编写"AI 辅助处置预案"并汇报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【深度认知】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应急场景的 AI 输出必须双重核验——错误信息代价极高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6D28D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领队箴言：预案的价值不在"用上"，而在"不慌"——AI 让每个领队都背着一座资料库上路。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参考案例：领队的一日 AI 工作流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【07:00】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AI 汇总当日天气、汇率、景点公告，生成"团长播报"文案发群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【10:30】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景点讲解遇到游客追问泰北历史，AI 补充背景知识，领队转述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【13:00】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午餐点菜：拍照翻译 + AI 推荐本地人常点的三道菜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【20:00】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游客身体不适：AI 翻译症状描述协助沟通药房，同时联系保险专线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【复盘】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当日行程数据与游客反馈录入表格，AI 生成次日优化建议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资料来源：实训模拟场景（依据真实领队工作流程设计）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21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49357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情景演练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情景剧：突发状况三连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抽签模拟：游客丢护照 / 走失 / 突发疾病——三选一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规则：3 分钟处置演示（一人扮游客，一人扮 AI 查询，一人扮领队决策）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评分看点：先安抚还是先处置？AI 查到的东西可信吗？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复盘：预案里写了的不慌——现场演练就是最好的压力测试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9B1CB"/>
                </a:solidFill>
                <a:latin typeface="微软雅黑"/>
                <a:ea typeface="微软雅黑"/>
              </a:rPr>
              <a:t>活动方式：抽签准备（5 分钟）→ 三组演示 → 逐组点评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7117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任务单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项目六任务单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【任务】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为"清迈 5 日团"完成：行前简报一页纸 + 应急预案一份（含 AI 辅助痕迹）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【必做】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简报中的签证/入境信息必须附官方信源链接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【评分标准】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信息完整准确 35 / 场景应变 35 / 细节专业度 30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066539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4002531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【加分挑战】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制作一张"常用泰语速查卡"（AI 生成 + 人工校对）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4926076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提交：行前简报（PDF）+ 应急预案（含 AI 对话截图）。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108960"/>
            <a:ext cx="4206240" cy="4206240"/>
          </a:xfrm>
          <a:prstGeom prst="ellipse">
            <a:avLst/>
          </a:prstGeom>
          <a:solidFill>
            <a:srgbClr val="7C3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5544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本项目学习完成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2514600"/>
            <a:ext cx="1051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D3BEF4"/>
                </a:solidFill>
                <a:latin typeface="微软雅黑"/>
                <a:ea typeface="微软雅黑"/>
              </a:rPr>
              <a:t>下一项目预告 · 项目七 · 虚拟数字人制作实训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</a:rPr>
              <a:t>虚拟数字人制作实训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E5D8F8"/>
                </a:solidFill>
                <a:latin typeface="微软雅黑"/>
                <a:ea typeface="微软雅黑"/>
              </a:rPr>
              <a:t>形象 + 声音 + 脚本三件套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89888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682496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975104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267712" y="513892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560320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852927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54406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A9F0"/>
                </a:solidFill>
                <a:latin typeface="微软雅黑"/>
                <a:ea typeface="微软雅黑"/>
              </a:rPr>
              <a:t>模块四 · 共八个项目 · 当前第六个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