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旅游软文营销实训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种草的艺术：让人看完就想订票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实训导入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为什么你明知道是广告还是点了收藏？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回想一条让你"真想去了"的种草笔记——它做对了什么？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再想一条让你"一眼广告、火速划走"的——它错在哪？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差别往往不在产品，而在"藏广告的手法"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实训目标：产出小红书种草笔记 + 公众号推文双文体作品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活动方式：自由分享 3 分钟 → 归纳"藏"的艺术 → 开工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软文结构公式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【钩子开头】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"被这家民宿的窗景骗去了周末"——第一句定生死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【真实体验】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细节颗粒度决定可信度：床品的支数、老板的猫、清晨的鸟叫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【产品植入】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"体验"包裹"卖点"：不说"我们房间大"，说"行李箱能原地转圈"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【行动号召】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明确下一步："链接在评论区""周末档期不多了"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的位置】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结构与初稿的量产器；真实细节只能来自你的经历或调研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种草笔记提示词模板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【角色】你是小红书头部旅行博主，文风真诚不做作，粉丝 50 万。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【经历素材】（粘贴你的真实体验要点：位置/房间/服务/价格/惊喜点/小遗憾）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【任务】把以上经历写成一篇种草笔记。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标题：不超过 20 字，带悬念或数字，含 1 个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开头 1 句钩子，3 秒抓住"想去"的情绪；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正文 600 字左右，分 3 个小板块，各配小标题；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只使用我提供的经历细节，禁止编造未提及的信息；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结尾 3 个话题标签 + 1 句互动提问。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"禁止编造"指令 + 素材限定，是种草文防"翻车"双保险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小遗憾要保留：全五星的夸赞反而降低可信度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平台风格差异表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【小红书】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口语 + 第一人称 + emoji + 标签；600 字；"姐妹"叙事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【公众号】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深度 + 第三人称视角 + 小标题；1500 字；"杂志感"排版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【抖音口播】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短句 + 冲击词 + 15 秒一个信息点；"说人话"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【视频号】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情感共鸣 + 中老年友好语速——客群决定语感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同一素材改写成小红书版与公众号版，对比语感差异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一鱼多吃是内容运营基本功：一次采集，多平台适配，AI 让改写成本趋近于零。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合规要点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发布与合规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【标识义务】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生成的图文，发布时按平台要求声明/勾选 AI 标识（2025.9.1 新规）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【真实性底线】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体验没发生过就是虚假宣传——种草文的"真"是法律问题，不只是道德问题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【广告合规】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软文涉及商业合作须按《互联网广告管理办法》标注"广告"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【数据造假】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刷量、买赞属平台与法律双重红线——AI 时代依然是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【把好最后一关】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发布前自问：这段内容，我敢署名吗？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参考案例：一篇种草笔记的诞生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【素材采集】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学生真实入住体验 12 条要点：巷子深但离地铁 300 米；老板送了手绘地图；隔音一般（真实）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【AI 初稿】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按模板生成：标题"被这家巷子里的民宿骗去了周末"——结构完整但细节扁平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【人工注入】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补入"手绘地图"细节段落；保留"隔音一般"并写成"闹中取静的代价是清晨的鸟叫比你想象中准时"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【效果】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笔记成为小组内数据最佳作品——评论最高赞："手绘地图哪里领？"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资料来源：往届课程作品（示例，流程可复现）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实训互评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甲方验收：种草指数打分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规则：同学互相当"甲方"阅读对方的种草笔记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打分：看完之后你有多想去？（1–10 分种草指数）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追问：如果分数低于 7，问题出在钩子、细节还是信任感？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讨论：AI 初稿普遍弱在哪一环？（提示：细节颗粒度）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活动方式：互读打分（8 分钟）→ 低分作品会诊 → 归纳"种草三要素"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项目五任务单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基于真实（或调研所得）体验，产出小红书种草笔记 + 公众号推文各一篇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文末标注 AI 参与程度（如"AI 辅助初稿，人工改写 60%"）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钩子与结构 30 / 细节真实感 30 / 双平台风格 20 / 合规标注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【联动挑战】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与项目四的视频组成"图文 + 视频"组合发布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提交：两篇成稿（可截图形式）+ 提示词与改写记录。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项目六 · 海外领队助手应用实训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海外领队助手应用实训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行前简报 · 实时翻译 · 应急处置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当前第五个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