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8044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8D57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BD9E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DFD0F7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旅游短视频内容生成实训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EDE5FA"/>
                </a:solidFill>
                <a:latin typeface="微软雅黑"/>
                <a:ea typeface="微软雅黑"/>
              </a:rPr>
              <a:t>从 0 到一条成片，只需要 15 分钟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8146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模块四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DAC9F6"/>
                </a:solidFill>
                <a:latin typeface="微软雅黑"/>
                <a:ea typeface="微软雅黑"/>
              </a:rPr>
              <a:t>旅游管理本科三年级 · 建议2–3课时（机房实训） · 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21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49357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实训导入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开工热身：这条视频为什么刷不完？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现场播放 2 条 30 秒旅游短视频（一条完播率高 / 一条 3 秒划走）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快答：第一条的前 3 秒做了什么？第二条输在哪里？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记住你的直觉——AI 能给素材，但"节奏感"要靠你的眼睛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实训目标：2–3 课时后，小组交付一条 30–60 秒成片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9B1CB"/>
                </a:solidFill>
                <a:latin typeface="微软雅黑"/>
                <a:ea typeface="微软雅黑"/>
              </a:rPr>
              <a:t>活动方式：对比观影 → 3 秒法则归纳 → 分组开工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实训指导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实训目标与工作流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【实训目标】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完成一条 30–60 秒旅游短视频——脚本、素材、成片全链路 AI 辅助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【能力对标】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短视频脚本结构、分镜思维、视频提示词、剪辑包装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【工具准备】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DeepSeek（脚本）+ 可灵/即梦（视频素材）+ 剪映（合成）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【认知校准】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视频是"素材工厂"，不是"成品工厂"——叙事与节奏仍靠人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【课时】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3 学时（含作品放映会）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短视频脚本提示词模板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【角色】你是抖音百万粉旅游账号的编导，擅长前 3 秒留人。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【任务】为「XX 古镇」写一条 30 秒竖屏口播脚本。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【要素】目标受众：周边城市周末游客；核心卖点：夜景 + 汉服免费入园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【要求】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前 3 秒钩子：用反常识或悬念开场；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结构：钩子 / 三个看点 / 结尾行动号召；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每个看点一句话，口语化，总字数控制在 130 字内；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4. 输出分镜表：时间轴 / 画面建议 / 口播文案 / 字幕提示。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【注意】不编造票价政策等事实信息，涉及处标注"以官方为准"。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"130 字内"对应 30 秒口播语速——长度约束是硬指标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让 AI 输出分镜表，直接就是视频提示词的雏形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视频提示词的"运镜"语言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【基础运镜】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推近（特写强调）/ 拉远（环境交代）/ 摇移（扫过场景）/ 跟拍（跟随主体）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【进阶语言】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"低角度仰拍""手持跟拍""无人机航拍视角""慢动作"——词越专业，生成越准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【文生视频】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画面想象空间大但控制弱；图生视频以一张定图驱动，稳定性更高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【实战节奏】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5 秒一段、多段拼接——这是当前 AI 视频的工业化用法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【素材策略】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关键镜头用图生视频保稳，氛围空镜用文生视频出惊喜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6D28D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行业横评：主流模型均可在 1–2 分钟生成 5 秒视频（海通国际，2025-10）——产能已不是瓶颈，创意才是。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实操流程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短视频工作流五步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7512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脚本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黄金 3 秒钩子 + 结构化叙事，AI 出 3 版择优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2515514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2812694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812694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977286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77286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分镜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77286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脚本拆成分镜表：画面 / 时长 / 转场 / 字幕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4825288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5122468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122468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287060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87060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素材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87060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文生视频 / 图生视频逐段生成 5 秒素材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7135063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7432243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432243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596835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96835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配音配乐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96835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剪映 AI 配音 + 智能字幕 + 卡点 BGM</a:t>
            </a:r>
          </a:p>
        </p:txBody>
      </p:sp>
      <p:sp>
        <p:nvSpPr>
          <p:cNvPr id="30" name="Right Arrow 29"/>
          <p:cNvSpPr/>
          <p:nvPr/>
        </p:nvSpPr>
        <p:spPr>
          <a:xfrm>
            <a:off x="9444837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9742017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742017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906609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06609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合成包装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906609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剪辑节奏校准、封面标题、导出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02920" y="5806440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6D28D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提示：8 段 5 秒素材足够剪出 40 秒成片——先写分镜再生成，不要边生成边想。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剪辑包装要点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【节奏校准】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口播语速 ≈ 每秒 4.3 字；画面切换卡在重音上，"踩点感"立现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【字幕规范】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大字号 + 描边；关键信息（价格、地名）用色块强调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【BGM 选择】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情绪匹配 &gt; 热门程度；音量压在人声之下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【封面标题】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封面 = 第二条标题：大字报式 + 悬念钩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【发布规范】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素材占比高的视频，发布时按平台要求勾选"AI 生成"标识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参考案例：15 分钟一条城市宣传短片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学生团队为课程展制作 45 秒城市宣传片，全部素材 AI 生成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【流程实录】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脚本 2 分钟（AI 出 3 版择优）→ 分镜表 3 分钟 → 可灵生成 9 段 5 秒素材 6 分钟（含 2 段重生成）→ 剪映合成 + AI 配音 + 字幕 4 分钟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【成片结构】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航拍开场（钩子）→ 三大地标（图生视频）→ 美食特写 → 日落延时收尾 + 标语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【成效】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系部展映获好评；发布视频号时按规范添加了 AI 生成标识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资料来源：往届课程作品（示例，流程可复现）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21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49357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1086358" cy="347472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实训放映会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放映会 + 弹幕点评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全班作品连播（每条 30–60 秒）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弹幕规则：每人至少发 3 条——1 条夸、1 条挑刺、1 条给建议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评选：最佳钩子奖 / 最佳节奏奖 / 最佳创意奖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教师复盘：AI 素材与人工节奏的配合，差在哪个环节？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9B1CB"/>
                </a:solidFill>
                <a:latin typeface="微软雅黑"/>
                <a:ea typeface="微软雅黑"/>
              </a:rPr>
              <a:t>活动方式：连播 + 弹幕 → 三奖评选 → 集体复盘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7117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任务单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项目四任务单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【任务】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小组产出一条 30–60 秒旅游短视频（竖屏，主题自选）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【必做】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提交脚本、分镜表与视频提示词全集——过程分占一半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【评分标准】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钩子与节奏 30 / 画面质量 25 / 过程完整 25 / 合规标识 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066539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4002531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【预告】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项目五软文实训——把你的视频配上种草文案联动发布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4926076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提交：成片（MP4）+ 脚本与分镜表 + 提示词记录。放映会当堂进行。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108960"/>
            <a:ext cx="4206240" cy="4206240"/>
          </a:xfrm>
          <a:prstGeom prst="ellipse">
            <a:avLst/>
          </a:prstGeom>
          <a:solidFill>
            <a:srgbClr val="7C3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5544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本项目学习完成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2514600"/>
            <a:ext cx="1051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D3BEF4"/>
                </a:solidFill>
                <a:latin typeface="微软雅黑"/>
                <a:ea typeface="微软雅黑"/>
              </a:rPr>
              <a:t>下一项目预告 · 项目五 · 旅游软文营销实训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</a:rPr>
              <a:t>旅游软文营销实训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E5D8F8"/>
                </a:solidFill>
                <a:latin typeface="微软雅黑"/>
                <a:ea typeface="微软雅黑"/>
              </a:rPr>
              <a:t>种草笔记与公众号推文双文体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89888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682496" y="513892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975104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267712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560320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852927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54406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A9F0"/>
                </a:solidFill>
                <a:latin typeface="微软雅黑"/>
                <a:ea typeface="微软雅黑"/>
              </a:rPr>
              <a:t>模块四 · 共八个项目 · 当前第四个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