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804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8D57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BD9E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FD0F7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旅游海报设计实训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DE5FA"/>
                </a:solidFill>
                <a:latin typeface="微软雅黑"/>
                <a:ea typeface="微软雅黑"/>
              </a:rPr>
              <a:t>不会画画的你，也能出一张能打的海报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8146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模块四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DAC9F6"/>
                </a:solidFill>
                <a:latin typeface="微软雅黑"/>
                <a:ea typeface="微软雅黑"/>
              </a:rPr>
              <a:t>旅游管理本科三年级 · 建议2–3课时（机房实训）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21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49357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实训导入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开工热身：这张海报为什么打动你？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展示 3 张旅游海报（1 张优秀 + 1 张平庸 + 1 张信息缺失）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快答：每张的第一眼信息是什么？缺了什么？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30 秒说出"海报三要素"——说不全的，正好是本课要补的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实训目标：2 课时后，人人产出一张"能打"的竖版活动海报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9B1CB"/>
                </a:solidFill>
                <a:latin typeface="微软雅黑"/>
                <a:ea typeface="微软雅黑"/>
              </a:rPr>
              <a:t>活动方式：看图快答 → 归纳三要素 → 直接开工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海报设计三要素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【主视觉】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一眼传递场景与情绪：雪山日出（震撼）/ 古镇夜景（诗意）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【标题文案】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活动名 + 一句利益点："XX 冰雪节｜来赴一场冬天的约会"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【信息层级】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主标题 &gt; 时间地点 &gt; 主办方 &gt; 二维码——大小对比拉开层次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【常见误区】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画面很美但信息缺失；字被塞进角落；元素过多没有焦点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【AI 分工】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画面交给 AI，层级靠你排版——醒图/Canva 完成最后一步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图像提示词公式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公式：主体 + 场景 + 风格 + 光线 + 构图 + 参数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 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示例（景区活动海报）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主体：一列蒸汽小火车驶过金色稻田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场景：秋季清晨的乡间，远处有黛色山峦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风格：日系电影感插画，色调温暖明亮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光线：清晨柔和逆光，带丁达尔光束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构图：横向画面，火车位于下三分之一，上方留出大片天空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参数：比例 3:4，高清细节，无文字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 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负面提示（避免出现）：文字、水印、人群、杂乱建筑、变形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"上方留出天空"是给标题留排版空间——设计思维前置到提示词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"无文字"很重要：AI 生成的文字几乎必乱码，文案一律后期加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负面提示词是排除"AI 味"的利器：人群、变形、过曝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实操流程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海报实操五步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写提示词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按公式写第一版，主体与风格务必具体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515514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812694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812694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977286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77286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批量生成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77286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一次出 4 张，挑 1 张有潜力的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4825288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122468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122468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287060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87060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局部重绘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87060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对不满意的局部（天空/前景）单独重画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7135063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7432243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432243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96835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96835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加字排版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96835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醒图/Canva：主标题 / 信息层级 / 配色统一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9444837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742017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742017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906609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06609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多稿比选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06609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同主题出 3 版，找同学盲选最佳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02920" y="580644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6D28D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行业习惯：商业设计从不赌"一次出图"，比稿与迭代才是专业流程。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故障排查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常见问题急救包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【文字乱码】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画面内的文字必然乱码——文案全部后期加，提示词写"无文字"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【风格跑偏】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把风格描述加权重、加引号重复强调；附参考图（图生图）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【人物变形】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手指/五官崩坏是重灾区：重生成，或用局部重绘修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【主体不符】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"火车"画成汽车——换更精确的词汇（绿皮蒸汽火车）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【分辨率不够】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生成后用工具超分放大；印刷需 300dpi 提前确认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参考案例：樱花季海报的进化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【V1 初版】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"樱花、古镇、春天"三个词的直译——画面平庸，像壁纸不像海报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【V3 迭代】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加入"雨后石板路 + 夜灯笼"氛围词、明确构图留白——意境出来但主体弱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【V5 定稿】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锁定"撑伞少女背影 + 樱花雨 + 灯笼光晕"主体，日系水彩风，上方留白；后期加标题排版——入围校园文创设计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【复盘】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5 轮迭代中，提示词从"名词堆砌"进化为"场景叙事"——这就是提示词工程的实战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资料来源：往届课程作品（示例，迭代过程可复现）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21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49357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实训评审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海报评审会：三票制盲选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全组作品匿名上墙（投屏），编号展示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三票制：视觉冲击票 / 信息完整票 / 创意票——每人各投一次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得票最高的 3 张进入"作者答辩"：说出你的提示词迭代逻辑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复盘：高票作品的共性是什么？提示词还是排版？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9B1CB"/>
                </a:solidFill>
                <a:latin typeface="微软雅黑"/>
                <a:ea typeface="微软雅黑"/>
              </a:rPr>
              <a:t>活动方式：匿名上墙 → 三票盲选 → 作者答辩 → 集体复盘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任务单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项目三任务单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为家乡任一景点活动设计一张竖版海报（含活动名/时间/地点信息）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【必做】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保留全部迭代提示词记录（V1 → 定稿），标注每次改动的意图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【评分标准】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视觉冲击 30 / 信息完整 25 / 迭代过程 25 / 创意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【加分挑战】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同主题再出一版横版，对比构图取舍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提交：定稿海报（PNG/JPG）+ 提示词迭代记录表。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7C3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D3BEF4"/>
                </a:solidFill>
                <a:latin typeface="微软雅黑"/>
                <a:ea typeface="微软雅黑"/>
              </a:rPr>
              <a:t>下一项目预告 · 项目四 · 旅游短视频内容生成实训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旅游短视频内容生成实训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E5D8F8"/>
                </a:solidFill>
                <a:latin typeface="微软雅黑"/>
                <a:ea typeface="微软雅黑"/>
              </a:rPr>
              <a:t>脚本 → 素材 → 成片的流水线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75104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267712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60320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52927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A9F0"/>
                </a:solidFill>
                <a:latin typeface="微软雅黑"/>
                <a:ea typeface="微软雅黑"/>
              </a:rPr>
              <a:t>模块四 · 共八个项目 · 当前第三个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