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804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8D57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BD9E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FD0F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导游词与虚拟讲解设计实训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DE5FA"/>
                </a:solidFill>
                <a:latin typeface="微软雅黑"/>
                <a:ea typeface="微软雅黑"/>
              </a:rPr>
              <a:t>让文字开口，让画面说话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8146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模块四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AC9F6"/>
                </a:solidFill>
                <a:latin typeface="微软雅黑"/>
                <a:ea typeface="微软雅黑"/>
              </a:rPr>
              <a:t>旅游管理本科三年级 · 建议2–3课时（机房实训）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实训导入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实训开工：你最熟的那道风景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选一个你"去过且熟悉"的景点——真实体验是"人味"的来源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快速写 3 个关键词：它最打动你的瞬间是什么？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任务：两课时后，交付"导游词 + 虚拟讲解视频"双作品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素材自带：亲历细节、现场梗、真情实感——AI 没有的你都有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活动方式：选定景点（2 分钟）→ 关键词上黑板 → 双作品开工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实训目标与准备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完成"导游词 + 虚拟讲解视频"双产出——一文一影构成讲解作品集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资料整理、结构化写作、人味润色、TTS 配音、数字人合成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DeepSeek（写作）+ 剪映 / 腾讯智影（配音与数字人）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【素材建议】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官方介绍 + 你的亲历照片 + 一个冷知识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【课时】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 学时：第 1 课时导游词，第 2 课时视频合成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导游词创作四步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资料投喂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官方讲解词 + 景点介绍 + 一个冷知识，发给 AI 打底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092958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390137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90137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54729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4729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框架搭建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54729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开场钩子 → 三大看点 → 互动提问 → 金句收尾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980175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77355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77355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1947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1947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定向生成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1947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指定客群与时长：亲子研学团 / 3 分钟 / 多提问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867393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164574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64574" y="1963420"/>
            <a:ext cx="2539746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329166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29166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人味注入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29166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亲历细节、现场梗、真情实感——AI 写不了的部分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导游词提示词模板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【角色】你是一位金牌导游，讲解风格生动幽默，擅长讲"让文物活起来"的故事。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【素材】（粘贴景点官方介绍与你的补充资料）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【任务】基于以上素材，为「XX 景点」撰写一段导游词。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面向对象：小学生研学团，全程互动式；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时长：3 分钟（约 750 字）；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结构：1 个悬念开场 + 2 个核心故事 + 2 处提问 + 1 句金句收尾；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所有史实必须来自我提供的素材，不得虚构；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语言口语化，短句为主，避免书面腔。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"史实仅限素材"是防幻觉关键——宁少勿错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提问设计是互动灵魂："猜猜看"比"你们知道吗"更能调动小学生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"人味"注入清单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【亲历细节】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"我上次去，正赶上一场太阳雨……"——AI 没去过现场，你有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【现场梗】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"左边这个角度拍照，手机内存要留够"——实用 + 幽默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【真情实感】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"第一次站在这块碑前，我愣了足足十秒"——情绪无法伪造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【本地知识】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哪家店本地人去、哪个厕所不用排队——"活地图"价值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【方法】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初稿完成后用红笔通读：哪里"不像我说的"就改哪里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虚拟讲解视频制作流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【第一步｜定稿】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导游词定稿并朗读一遍——顺口的才是好讲解词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【第二步｜配音】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剪映"文本朗读"选音色（浑厚男声/亲切女声/童声）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【第三步｜画面】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实拍照片 + AI 生成图（文生图补空镜）+ 简单动效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【第四步｜数字人】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剪映/腾讯智影：选形象 + 贴配音 → 口型同步播报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【第五步｜包装】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字幕、封面、片头片尾——15 分钟内可完成全部流程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参考案例：三分钟讲透一座博物馆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学生作品：为本地博物馆制作"青少年版"三分钟虚拟讲解视频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【制作实录】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导游词 AI 初稿（10 分钟）→ 人工注入 2 个亲历细节改写（15 分钟）→ 剪映配音 + 智能字幕（5 分钟）→ 腾讯智影数字人合成（8 分钟）→ 字幕校对与封面（7 分钟）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【成果】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全流程 45 分钟产出成片；数字人形象选"文博馆员"风格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【成本对比】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传统外包：脚本 200 + 配音 150 + 剪辑 400 元；AI 制作：工具免费 + 45 分钟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资料来源：往届课程作品（示例，流程可复现）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实训路演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班级盲猜：哪段的 AI 成分更高？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规则：每组提交成片前先内部"盲猜"——哪句是 AI 写的、哪句是自己的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路演：全班观看 3 组作品，现场猜 AI 成分占比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揭晓：创作者标注真实占比，对照全班猜测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讨论：猜错率高的句子，为什么？——那可能就是最好的人机共创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活动方式：组内盲猜 → 全班观影与竞猜 → 揭晓复盘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项目二任务单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选定景点，产出 3 分钟导游词（750 字左右）+ 虚拟讲解视频一条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导游词中标注：哪些内容来自 AI、哪些是你注入的"人味"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内容准确 30 / 感染力 30 / 技术完成度 20 / 合规标注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【加分挑战】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同一导游词再产出一个"数字人版"与一个"配音+画面版"对比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提交：导游词文档（含标注）+ 讲解视频（MP4，3 分钟内）+ 制作过程截图。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7C3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D3BEF4"/>
                </a:solidFill>
                <a:latin typeface="微软雅黑"/>
                <a:ea typeface="微软雅黑"/>
              </a:rPr>
              <a:t>下一项目预告 · 项目三 · 旅游海报设计实训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旅游海报设计实训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5D8F8"/>
                </a:solidFill>
                <a:latin typeface="微软雅黑"/>
                <a:ea typeface="微软雅黑"/>
              </a:rPr>
              <a:t>文生图全流程：从提示词到成品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A9F0"/>
                </a:solidFill>
                <a:latin typeface="微软雅黑"/>
                <a:ea typeface="微软雅黑"/>
              </a:rPr>
              <a:t>模块四 · 共八个项目 · 当前第二个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