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CA5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CF6B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E4AA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2D5CA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旅游数据分析与预测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8E8E2"/>
                </a:solidFill>
                <a:latin typeface="微软雅黑"/>
                <a:ea typeface="微软雅黑"/>
              </a:rPr>
              <a:t>从"事后复盘"到"事前预知"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CB5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C2410C"/>
                </a:solidFill>
                <a:latin typeface="微软雅黑"/>
                <a:ea typeface="微软雅黑"/>
              </a:rPr>
              <a:t>模块三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0D0C2"/>
                </a:solidFill>
                <a:latin typeface="微软雅黑"/>
                <a:ea typeface="微软雅黑"/>
              </a:rPr>
              <a:t>旅游管理本科三年级 · 建议2课时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20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683420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课前测试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数据直觉测试：你会怎么答？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五一假期首日，某景区门口排了 3 公里——去年同日排了 2 公里，是坏事吗？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差评率从 5% 涨到 6%，问题严重吗？（提示：看分母与构成）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"游客满意度 90%"——这个数字能信几分？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结论：数据不会说谎，但会用"口径"骗你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B1A9"/>
                </a:solidFill>
                <a:latin typeface="微软雅黑"/>
                <a:ea typeface="微软雅黑"/>
              </a:rPr>
              <a:t>活动方式：快问快答 → 引出"从数据到洞察"的思维升级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学习目标：让数据开口说话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【知识目标】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理解描述性统计与 AI 洞察预测的三类应用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【能力目标】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能把一份评论数据交给 AI 并产出可用洞察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【素养目标】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建立"样本、口径、归因"的数据批判性思维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【场景地位】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数据分析是前七个场景的"幕后大脑"，也是模块四项目八的实训基础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从"报表"到"洞察"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【传统 BI】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看过去：上月客流多少、营收多少——描述性统计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【AI 分析】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解释为什么 + 预测会怎样："为什么 5 月客流下滑？""下个黄金周多少人？"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【非结构化数据】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评论、游记、客服对话——传统工具读不了，AI 恰恰最强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【分析民主化】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不会写 SQL 的运营，用自然语言就能"问数据"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【本质】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数据从"财务资产"变成"决策燃料"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应用解析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应用一：客流预测与调度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【预测输入】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历史客流、天气、节假日、演唱会等大型活动、预售数据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【预测输出】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未来 1–7 天分时段客流分布——提前布防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【调度动作】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提前开闸、增开摆渡车、错峰优惠引导、安保动态配置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【溢出价值】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预测结果直接服务游客："预计 10 点入园高峰，建议 9 点前到达"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【安全底线】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客流预测是大型景区安全管理的规定动作，AI 显著提升精度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应用解析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应用二：舆情监测与满意度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【全网扫描】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OTA 点评、小红书、抖音、微博——一个不落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【情感分析】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判断每条评论的情绪与主题："排队久""讲解棒"自动归类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【差评预警】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负面聚集自动报警——24 小时内响应，防"小事拖大"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【满意度画像】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不同客群在意什么：亲子团在意安全、摄影党在意出片点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【闭环】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分析结果直接进入服务改进清单——数据不落地，等于没分析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应用解析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应用三：精准营销与产品优化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【客群画像】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消费力、出行偏好、内容口味——AI 从行为数据中萃取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【线路设计】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"发现 25–35 岁女性客群对小众古镇组合接受度高"→ 新产品线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【价格策略】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动态定价模型：淡旺季、提前期、竞对价——AI 实时算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【效果归因】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哪个渠道、哪条内容带来了订单？AI 拆解归因，营销不再糊涂账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【警醒】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画像数据的使用必须合规——隐私红线（模块二）时刻适用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重庆：抢跑智慧文旅新赛道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【场景】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2026 年 1 月春节前，重庆市民刘女士向 AI 助手提出"一家三口重庆到北京 4 天、人均预算 4000 元内"的需求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【过程】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助手"召唤"酒店顾问、路线定制师、攻略达人分头调取报价与数据，再由预算管理师汇总核算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【结果】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约 1 分钟生成含航班、酒店、餐饮预订链接及带娃注意事项的完整方案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【行业数据】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用户 AI 辅助决策量最高增长约 10 倍；同程 DeepTrip 春运交互量周环比增长超 100%——数据驱动的智能决策已成主流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资料来源：重庆日报（2026-01-25）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实操：评论数据分析提示词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【角色】你是旅游行业资深数据分析师，擅长从评论中挖洞察。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【任务】分析我上传的景区评论数据，产出分析报告。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【分析要求】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总体情感分布：好评/中评/差评比例；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高频主题词提取：游客最在意的 10 个方面；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差评归因：TOP3 原因及占比，各配 2 条原文；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好评归因：值得保持与放大的 3 个亮点；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5. 分客群对比：亲子/情侣/银发游客的诉求差异；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6. 行动建议：5 条改进措施，按"成本低收益高"排序。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【输出格式】结论先行：先一页摘要，再分节详述。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"结论先行"指令避免 AI 写成流水账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要求引用原文佐证——可追溯的分析才有说服力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20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683420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数据侦探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数据侦探：三组数字找真相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案例 A：某景区"差评 62% 指向排队"——细看发现是"索道排队"而非"景点排队"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案例 B：亲子客群好评集中在"工作人员主动帮忙"——却是零宣传的隐形资产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案例 C：满意度 90%，但推荐率仅 40%——"满意"不等于"愿意推荐"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任务：每组认领一个案例，说出你的洞察与行动建议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B1A9"/>
                </a:solidFill>
                <a:latin typeface="微软雅黑"/>
                <a:ea typeface="微软雅黑"/>
              </a:rPr>
              <a:t>活动方式：小组分析（5 分钟）→ 快速汇报 → 教师点评"口径与分层"的价值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项目小结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项目八小结（模块三收官）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96596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01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三级跳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报表（看过去）→ 洞察（解释为什么）→ 预测（预知会怎样）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02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三类应用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客流预测调度 / 舆情满意度 / 精准营销与产品优化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06908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03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一种思维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样本、口径、归因——数据的批判性三问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6908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59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04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模块收官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八大场景已集齐——模块四进入全真实训，把认知变作品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课后任务：模块三收官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【数据实操】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采集或下载 50+ 条景区评论，用 AI 跑一遍分析，产出摘要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【八场景串讲】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用自己的话把"一位游客的一天"与八大场景对应起来（300 字）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【预习】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模块四实训——带好电脑、装好工具（DeepSeek/即梦/剪映）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139692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C2410C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提交分析摘要 + 八场景串讲，模块三 8 个项目任务打包计分。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C854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EDC6B6"/>
                </a:solidFill>
                <a:latin typeface="微软雅黑"/>
                <a:ea typeface="微软雅黑"/>
              </a:rPr>
              <a:t>下一项目预告 · 模块四 · 项目一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定制旅行方案编制实训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4DDD3"/>
                </a:solidFill>
                <a:latin typeface="微软雅黑"/>
                <a:ea typeface="微软雅黑"/>
              </a:rPr>
              <a:t>从方案编制到数字人制作——模块四八个实训开篇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975104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267712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560320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852927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7B39E"/>
                </a:solidFill>
                <a:latin typeface="微软雅黑"/>
                <a:ea typeface="微软雅黑"/>
              </a:rPr>
              <a:t>模块三 · 共八个项目 · 当前第八个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