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虚拟数字人创建与应用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文旅产业的"数字员工"天团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课前调查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你见过哪些"数字人"？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直播间里 24 小时不停播的主播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博物馆里屏幕上的虚拟讲解员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新闻 App 里的 AI 播音员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思考：它们是"真数字人"还是"套壳录像"？怎么分辨？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活动方式：举手罗列 → 引出数字人三件套：形象、声音、智能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学习目标：认识你的"数字同事"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说出数字人三件套（形象/声音/智能）与四大文旅应用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能按"形象要求 × 互动深度 × 预算"为场景选型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识别数字人应用的合规红线（肖像/声音/标识）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数字人是前六个场景的"可视化化身"——讲解、客服都能长出脸来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什么是数字人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【定义】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以数字形象存在的虚拟人物——形象（皮）+ 声音（嗓）+ 智能（脑）三件套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【形象分级】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2D 卡通（低成本）→ 3D 风格化 → 超写实（高成本高逼真）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【驱动方式】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文本驱动（播报型）→ 语音驱动（口型同步）→ 动作捕捉（表演型）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【智能内核】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接上大模型，数字人从"复读机"进化为"对话者"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【文旅热度】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2025 年元宇宙典型案例评选中，数字人相关项目占重要类别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文旅数字人的四大应用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【导览讲解】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博物馆/景区数字讲解员：不知疲倦、多语言、可定制形象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【直播带货】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数字人主播 7×24 卖门票、卖线路、卖文创——真人主播的"续航外挂"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【IP 代言】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城市/景区打造专属数字 IP：代言人永不塌房、形象可控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【游客服务】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机场车站的数字引导员、酒店数字管家——服务标准化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【选择逻辑】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按"形象要求 × 互动深度 × 预算"三维决策，不一味追超写实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景区数字人上岗记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【友谊关】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4 月，广西凭祥友谊关景区推出全区首个文旅 AI 数字人"关小帅"与"阮小妹"：讲历史、荐美食、规划行程，通过智能设备与游客互动交流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【琼结】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西藏琼结县藏王陵博物馆的 AI 数字人"达娃卓玛"依托大模型智能交互，"对答如流"地讲解历史、推荐路线，成为游客的"百科全书式向导"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【避暑山庄】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游客自选数字人租借终端互动——按个人偏好推荐路线与文化解读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【观察】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从边关到高原到皇家园林，数字人导览正在全国景区快速铺开——"会用数字人"正成为文旅运营新标配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资料来源：广西日报（2025-04-23）；西藏日报（2025-12-30）；新华网客户端（2025-09-28）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数字人主播：直播间里的"永动机"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6 月，浙江遂昌南尖岩景区上线当地首家数字人直播间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几十分钟真人直播片段即可生成对应数字人形象；声音口型匹配、动作流畅；大模型一键生成直播脚本，可仿写、扩写、润色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试播累计 18 小时、在线 130 余人、曝光 1400 余次；基地正加紧搭建酒店、金矿等数字直播间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【商业逻辑】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真人主播成本高、有工时限制；数字人 24 小时在线、"低投入、高产出、续航久"——尤其适配文旅产品长尾直播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资料来源：遂昌县新闻网（2025-06-24）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实操：数字人脚本提示词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【角色】你是数字人主播"小旅"的编剧，文风亲切自然。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【任务】为景区导览数字人写一段 60 秒开场白。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短句为主，每句不超过 15 字；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开场 10 秒内完成自我介绍与价值预告；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每 3 句安排一次互动（提问/指路/提示）；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结尾预告"接下来我会带你看三个必看点"；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全文口语化，像朋友聊天，不用书面语与长定语。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数字人最怕"播音腔"——自然感 &gt; 专业感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互动指令（"跟我往这边看"）能显著提升观众代入感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脑洞大会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脑洞大会：给你的城市造一位数字代言人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设定：你所在城市要推出首位数字文旅代言人，你来定方案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必答：名字与形象设定 / 性格标签 / 绝活（会什么）/ 首秀场合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思考：超写实 or 卡通风？为什么？你的选择逻辑是什么？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争议讨论：数字代言人 vs 真人代言人，各自风险是什么？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活动方式：小组共创（8 分钟）→ 每组 60 秒提案 → 全班评"最想偶遇奖"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合规要点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合规红线：数字人不是法外之地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【肖像权】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用真人形象生成数字分身，必须获得本人书面授权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【声音权】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声音克隆须本人授权——2024 年起多起声音权案宣判，AI 语音侵权要担责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【标识义务】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数字人播报视频发布时，须按 2025.9.1 新规添加 AI 生成标识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【反欺诈】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永远不用数字人冒充真人进行商业欺骗——这是刑事红线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【一句话】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技术能做的，不等于法律允许的——创新前先过合规关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项目七小结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三件套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形象（皮）+ 声音（嗓）+ 智能（脑）——接上大模型才有灵魂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四大应用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导览讲解 / 直播带货 / IP 代言 / 游客服务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一条选型逻辑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形象 × 互动 × 预算三维决策，不为炫技买单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三条红线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肖像授权 / 声音授权 / AI 标识——合规是创新的通行证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【案例收集】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收集 2 个文旅数字人案例，从"三件套"角度拆解其完成度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【脚本创作】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用本课提示词模板为一个景区写 60 秒数字人开场白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项目八数据分析——下载一份公开的景区客流或评论数据备用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提交案例拆解 + 数字人脚本文档。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项目八 · 旅游数据分析与预测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旅游数据分析与预测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从"看报表"到"预知未来"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当前第七个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