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智能客服和问答系统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听得懂、答得准、办得到的"数字前台"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课前吐槽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吐槽大会：你经历过哪些"人工智障"客服？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"请按 1 查询订单，请按 2…"——按键迷宫绕不出来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机器人永远听不懂"我要投诉"，只会复读"亲，请问有什么可以帮您"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转人工排第 38 位，等到自动挂断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思考：为什么明知体验差，企业还在用机器人客服？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活动方式：自由吐槽 3 分钟 → 归纳旧客服之罪 → 看新一代如何破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学习目标：答得准的秘密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理解传统客服四宗罪与 RAG 技术原理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能设计一个景区智能客服的知识库与应答边界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掌握"AI 处理高频、人工兜底复杂"的协作思维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客服是离"企业数据"最近的 AI 应用，也最能练系统思维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传统客服的四宗罪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【成本高】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人力成本逐年上涨，夜间值守成本更高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【7×24 难】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游客的问题不分上下班：凌晨一点的"明天几点开门"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【培训慢】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新客服要背整本知识库，上手周期以月计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【情绪耗竭】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重复问答消磨耐心，服务质量的"最后一公里"最易崩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客服的承诺】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不喊累、不离职、答得快、学得快——但兑现需要正确姿势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客服的技术底座：RAG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【裸大模型的问题】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直接问答会幻觉——把闭馆时间编得有鼻子有眼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【RAG 检索增强】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先从企业知识库检索相关资料，再基于资料作答——"开卷考试"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【三件套】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知识库（FAQ/产品文档/政策）+ 检索器 + 大模型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【效果】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回答有据可依，可附出处；知识库更新，客服即时"学会了"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【类比】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给聪明但没入职的员工，配一本随时更新的员工手册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看懂 RAG，你就明白为什么"喂对企业资料"是 AI 客服成败的第一要素。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场景巡礼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客服部署场景巡礼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【酒店前台】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入住咨询、设施预约、退改政策问答——夜间 AI 值班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【景区游客中心】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门票政策、路线推荐、失物招领——高峰分流神器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【OTA 在线客服】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订单查询、退改签、投诉受理——去哪儿"小驼"日均 7 万用户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【旅行社社群】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微信群机器人自动答疑，销售聚焦成交转化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【共性设计】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处理高频标准问题，人工兜底复杂与情感场景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行业标杆：从成本中心到"最懂用户的销售"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【携程】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智能客服接入大模型，日均节约人工客服近 10000 小时；商旅"程星途"7 个 Agent 覆盖问答到结算全流程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【去哪儿】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机票 AI 助手"小驼"日均服务 7 万用户，咨询类问题解决率约 70%——问题解决率成为新北极星指标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【共同逻辑】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RAG 知识库 + 多轮对话理解 + 无缝转人工，三者缺一不可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客服不再是成本中心：对话数据反哺产品，AI 客服正在变成"最懂用户的销售"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资料来源：网经社（2026-08-17）；澎湃新闻（2025-04-09）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实操：景区客服机器人设定提示词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【角色】你是"云台山小助手"，某山地景区的智能客服。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【知识库】以下是官方资料，回答必须以此为准：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（粘贴：开放时间 / 门票价格与政策 / 交通指南 / 常见问答）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【应答规则】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只回答知识库内的问题；知识库没有的，回复"这个问题需要人工确认，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  已为您转接"并给出联系电话；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涉及安全、投诉、退款，一律直接转人工；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语气亲切，每次回答不超过 3 句话；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回答门票政策时，主动提醒"请以官方公众号最新公告为准"。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"只答知识库内"是防幻觉的第一道闸门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转人工规则要前置设计：安全、投诉、退款是三条硬边界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小组挑战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设计挑战：为景区造一个客服机器人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任务：4 人小组为"某 5A 景区"设计智能客服方案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必须输出：知识库清单（10 条 FAQ）+ 转人工规则（3 条）+ 语气人设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加分项：设计一个"游客没想到但会问"的刁钻问题及应答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路演：现场模拟 3 轮对话（一人扮刁钻游客）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活动方式：小组设计（10 分钟）→ 每组 2 分钟路演模拟 → 评选"最想录用奖"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人机协作：客服的组织进化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【分工模型】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处理约 80% 高频咨询，人工聚焦 20% 复杂与高价值场景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【体验红线】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投诉、理赔、纠纷——必须人工介入，AI"平事"能力为零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【数据回流】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对话日志是产品改进金矿：游客最常问什么 = 最该优化什么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【岗位进化】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客服专员 → AI 训练师 + 客户体验设计师——管机器人的人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【组织提醒】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 AI 客服当"新员工"管理：入职培训（知识库）、绩效考核（质检）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项目六小结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四宗罪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成本、时长、培训、情绪——传统客服的结构性困境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一个底座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RAG：先检索后回答，让 AI"开卷考试"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一条分工线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80% 高频给 AI，20% 复杂给人工，转人工规则前置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一种新岗位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从"接电话"到"训练机器人 + 设计体验"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【实测报告】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与 3 家旅游企业（OTA/酒店/景区）的 AI 客服各对话 5 轮，测评准确率与体验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【方案完善】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把课堂客服机器人方案完善为 1 页纸（含 10 条 FAQ 全文）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项目七数字人——想想客服如果"长了一张脸"会怎样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提交实测报告 + 客服方案定稿。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项目七 · 虚拟数字人创建与应用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虚拟数字人创建与应用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景区的"数字员工"天团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当前第六个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