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多语言支持和翻译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入境游大爆发，语言即服务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12451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课前角色扮演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角色扮演：一位外国游客向你求助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"Excuse me, 这个站点去都江堰吗？"——你怎么答？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他指着菜单问"这是什么菜？"——你怎么讲？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他想让你推荐"少游客的古镇"——你怎么说？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如果每班地铁有 20 位外国游客，导游够用吗？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活动方式：两人情景演练 3 分钟 → 引出"语言是入境游第一道坎"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学习目标：语言即基础设施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了解入境游政策红利与四大语言服务场景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能运用 AI 完成文化转译级（非字面）翻译任务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建立"服务外宾"的职业意识与跨文化敏感度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【场景地位】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语言是"最后一米"的体验，也是最容易被忽视的基建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行业背景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入境游大爆发：历史性窗口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【政策组合拳】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240 小时过境免签覆盖 57 国（适用口岸 65 个）；50 国单方面免签；海南 30 天免签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【数据爆发】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2026 年上半年入境外国人达 2291.4 万人次，同比增长 20.4%；免签入境占比 77.7%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【趋势】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超六成入境旅客选择跨省深度游——从"过境打卡"升级为"深度漫游"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【"China Travel"热潮】海外博主的中国游视频全网刷屏，"带着空箱子去中国"成为风尚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【随之而来的考验】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语言服务成为体验的第一道坎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数据来源：国家移民管理局（2026 年上半年）；人民日报海外版（2025-12-27）。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语言：入境游的四大服务场景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【标识翻译】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路牌、导览牌、菜单——准确性关乎体验与安全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【讲解服务】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外语导游稀缺且贵：全国持证外语导游远不能满足爆发式需求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【客服沟通】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酒店前台、景区咨询的多语种问答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【营销物料】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面向不同客源国的社媒内容与文化转译（不是逐字直译）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的角色】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语言基础设施——让"最后一米"的沟通不再失真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能力解析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翻译的能力跃迁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【上下文理解】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"加油"是 encouragement 还是加油站？传统机译靠猜，AI 看语境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【文化转译】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"龙"译 dragon 还是 loong？AI 能按语境选择并解释文化差异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【语气自然】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从"翻译腔"到"母语感"——营销文案翻译质量决定转化率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【实时语音】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毫秒级语音互译，面对面交流不再是哑剧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【多模态翻译】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拍照即译：菜单、路牌、说明书"原位替换"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多语言服务的"中国实践"清单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【深圳】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公交巴士与出租车加装 AI 智能翻译器，支持 140 余种语言毫秒级互译——外籍乘客沟通零障碍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【浙江】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上线智慧服务平台"嗨游"，整合 AI 大模型实现多语言实时互译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【南京】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推出入境旅客"乐游卡"，集通信网络、便捷支付、智慧出行于一体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【系统观察】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免签政策（引客来）+ 支付便利（留客住）+ AI 翻译（玩得好）三位一体，构成入境游服务新基建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资料来源：人民日报海外版（2025-12-27）；央广网（2026-01-05）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实操：文化转译提示词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【角色】你是一位深谙中西文化差异的旅游译者。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【任务】把下面的景点介绍译成英文，再译成日文：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（粘贴一段 150 字的中文景点介绍）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不是逐字直译：文化词（风水、庙会、禅意）须按语境意译并保留文化韵味；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语气按"海外社交媒体博主"风格改写英文版，适合种草；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输出三个版本：直译版 / 意译版 / 博主风版，并简述差异。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对比三个版本，体会"翻译"与"转译"的差距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文化词的处理是文旅翻译的灵魂——直译常常丢掉"味道"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课堂挑战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翻译挑战：让 AI 讲好中国故事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任务：把一段 150 字的景点介绍分别译成英语、日语、泰语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对比：三种译文的语感差异？文化词（风水/庙会）是怎么处理的？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进阶：让 AI 用"海外社媒博主"口吻改写英文版——对比直译版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讨论：机器翻译时代，外语专业的价值还剩什么？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活动方式：两人一组实操（8 分钟）→ 抽 3 组展示对比 → 讨论"翻译"与"转译"的差异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人才观察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外语人才的新价值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【被替代的】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字面对照的翻译事务——文档互译、简单陪同口译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【被放大的】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跨文化策划：为不同客源国设计"转译级"内容与体验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【新岗位】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入境游定制师、多语言内容运营、跨文化体验设计师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【公式】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外语能力 × AI 工具 × 旅游专业 = 入境游时代的稀缺组合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【趋势】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外语从"技能"变成"素养"——会用工具的人替代不用工具的人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项目五小结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一个窗口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240 小时免签 + 入境游 2291 万人次——语言服务缺口巨大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四个场景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标识 / 讲解 / 客服 / 营销物料的翻译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一次跃迁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从"字面翻译"到"文化转译"——AI 已能分语境处理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一个公式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外语 × AI × 旅游 = 入境游时代的稀缺人才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【转译实战】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为家乡一段文旅介绍完成"三版翻译"（直译/意译/博主风）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【体验测评】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用手机 AI 完成一次"拍照翻译"，记录准确率与槽点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项目六智能客服——回想你经历过的最崩溃的客服对话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提交三版译文对比 + 拍照翻译测评截图。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下一项目预告 · 项目六 · 智能客服和问答系统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智能客服和问答系统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4DDD3"/>
                </a:solidFill>
                <a:latin typeface="微软雅黑"/>
                <a:ea typeface="微软雅黑"/>
              </a:rPr>
              <a:t>7×24 小时不喊累的"金牌客服"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B39E"/>
                </a:solidFill>
                <a:latin typeface="微软雅黑"/>
                <a:ea typeface="微软雅黑"/>
              </a:rPr>
              <a:t>模块三 · 共八个项目 · 当前第五个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