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CA5A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CF6B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E4AA9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F2D5CA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旅游互联网营销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8E8E2"/>
                </a:solidFill>
                <a:latin typeface="微软雅黑"/>
                <a:ea typeface="微软雅黑"/>
              </a:rPr>
              <a:t>从"流量采买"到"内容资产"的范式转移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CB5C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模块三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F0D0C2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课前快答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营销快问快答：这算不算好营销？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景区花 50 万投信息流广告，停投后预订归零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一篇"劝退帖"笔记带来 300 个咨询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酒店经理每天花 2 小时回评论区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同一素材改五个版本，各投各的渠道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活动方式：判断对错并说理由 → 引出"流量 vs 内容资产"的分野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学习目标：营销链路的"AI 化"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理解数字营销范式之变与 AI 的四种玩法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能为一个小型文旅项目设计 AI 辅助营销闭环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区分"烧钱买流量"与"沉淀内容资产"的长期主义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C2410C"/>
                </a:solidFill>
                <a:latin typeface="微软雅黑"/>
                <a:ea typeface="微软雅黑"/>
              </a:rPr>
              <a:t>【场景地位】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内容生成管"弹药"，本项目管"打出去并转化"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数字营销范式之变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【旧范式】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买流量：竞价排名、信息流投放——烧钱换曝光，停投即归零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【新范式】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做内容：好内容自带长尾流量——一次创作，持续引流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【AI 的角色】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内容产能的"印刷机" + 用户洞察的"显微镜"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【链路变化】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曝光 → 兴趣 → 转化 → 复购，每个环节都能被 AI 提效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【旅游特色】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低频高客单、决策周期长、口碑敏感——内容营销尤其重要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+ 旅游营销的四种玩法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【玩法一｜个性化推荐】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分析浏览与预订行为，"千人千面"推酒店与线路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【玩法二｜素材批量生成】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一次活动 100 套图文？AI 流水线日产素材，投手只管测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【玩法三｜UGC 评论洞察】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分析全网评论：游客在夸什么、骂什么——产品改进的免费外脑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【玩法四｜营销日历自动化】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节点（毕业季/樱花季/春运）内容提前排期，AI 生成、人审发布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【共同底色】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 + 内容双轮驱动，替代"拍脑袋"式营销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客服与营销闭环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【咨询环节】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秒回产品问题，潜客不流失——响应速度就是转化率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【种草环节】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根据咨询画像推送场景化内容："带娃出游房型解析"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【转化环节】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追单提醒 + 优惠计算，销售聚焦高价值客户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【复购环节】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游后满意度回访由 AI 完成，差评预警转人工安抚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【数据回流】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全链路对话数据反哺产品设计与内容策略——越用越聪明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C2410C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关键设计：每个环节都设"人工接管点"——AI 提效，人负责关键决策与情感补救。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OTA 智能客服的规模效应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【携程】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智能客服接入大模型（含通义千问等），日均节约人工客服近 10000 小时；商旅"程星途"由 7 个 AI Agent 组成，覆盖问答、预订、审批、风控、结算全流程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【去哪儿】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2025 年 9 月上线 AI 旅行工具箱：机票 AI"小驼"日均服务 7 万用户，咨询类问题解决率约 70%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【格局观察】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在豆包、千问等通用大模型"截流"压力下，OTA 正从"交易撮合平台"转向"智能旅行伴侣"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C2410C"/>
                </a:solidFill>
                <a:latin typeface="微软雅黑"/>
                <a:ea typeface="微软雅黑"/>
              </a:rPr>
              <a:t>【启示】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客服不再是成本中心：会说话的 AI，正在变成"最懂用户的销售"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资料来源：网经社（2026-08-17）；澎湃新闻（2025-04-09）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9911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提示词模板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实操：营销活动策划提示词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11201400" cy="3977639"/>
          </a:xfrm>
          <a:prstGeom prst="roundRect">
            <a:avLst>
              <a:gd name="adj" fmla="val 5000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0292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57784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52760" y="5337555"/>
            <a:ext cx="82296" cy="82296"/>
          </a:xfrm>
          <a:prstGeom prst="ellipse">
            <a:avLst/>
          </a:prstGeom>
          <a:solidFill>
            <a:srgbClr val="9A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725676"/>
            <a:ext cx="10515600" cy="3520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【角色】你是文旅营销策划，擅长低成本出圈的创意活动。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【背景】某江南古镇，预算 5 万元，目标：年轻客群到访量提升。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【任务】设计一个融入 AI 的营销小活动。</a:t>
            </a:r>
          </a:p>
          <a:p>
            <a:pPr algn="l">
              <a:lnSpc>
                <a:spcPct val="115000"/>
              </a:lnSpc>
              <a:spcBef>
                <a:spcPts val="400"/>
              </a:spcBef>
              <a:spcAft>
                <a:spcPts val="600"/>
              </a:spcAft>
            </a:pPr>
            <a:r>
              <a:rPr sz="1350" b="1" i="0">
                <a:solidFill>
                  <a:srgbClr val="E8701A"/>
                </a:solidFill>
                <a:latin typeface="微软雅黑"/>
                <a:ea typeface="微软雅黑"/>
              </a:rPr>
              <a:t>【要求】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1. 输出：活动名称 + 一句话玩法 + 转化路径 + 风险预案；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2. 必须包含线上传播与线下引流的双落地设计；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3. 参考方向：AI 换装打卡 / 数字人直播 / AI 旅拍写诗 / 智能寻宝；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E6EAF0"/>
                </a:solidFill>
                <a:latin typeface="微软雅黑"/>
                <a:ea typeface="微软雅黑"/>
              </a:rPr>
              <a:t>4. 给出 2 个备选创意，说明各自的目标人群差异。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739892"/>
            <a:ext cx="1115568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给方向不给答案——让 AI 在框架内发挥，人来拍板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0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300" b="0" i="0">
                <a:solidFill>
                  <a:srgbClr val="111827"/>
                </a:solidFill>
                <a:latin typeface="微软雅黑"/>
                <a:ea typeface="微软雅黑"/>
              </a:rPr>
              <a:t>要求"双落地"防止创意飘在天上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9200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683420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小组挑战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设计挑战：给古镇造一个"AI + X"营销活动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E870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任务：为某江南古镇设计一个融入 AI 的营销小活动（预算 5 万元）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参考方向：AI 换装打卡 / 数字人直播 / AI 旅拍写诗 / 智能寻宝游戏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产出：活动名称 + 一句话玩法 + 转化路径 + 风险预案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E8701A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2EDEB"/>
                </a:solidFill>
                <a:latin typeface="微软雅黑"/>
                <a:ea typeface="微软雅黑"/>
              </a:rPr>
              <a:t>约束：活动必须"线上传播 + 线下引流"双落地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B1A9"/>
                </a:solidFill>
                <a:latin typeface="微软雅黑"/>
                <a:ea typeface="微软雅黑"/>
              </a:rPr>
              <a:t>活动方式：4 人一组（10 分钟）→ 每组 90 秒路演 → 全班按"创意/可落地/AI 巧妙度"三项打分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合规要点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合规红线：营销不是法外之地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【标识义务】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生成的营销素材，发布时按平台要求声明/勾选 AI 标识（2025.9.1 新规）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【广告合规】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软文涉及商业合作须按《互联网广告管理办法》标注"广告"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【真实性】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"种草"体验没发生过就是虚假宣传——真实是法律问题，不只是道德问题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【数据造假】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刷量、买赞属平台与法律双重红线——AI 时代依然是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C2410C"/>
                </a:solidFill>
                <a:latin typeface="微软雅黑"/>
                <a:ea typeface="微软雅黑"/>
              </a:rPr>
              <a:t>【把好最后一关】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发布前自问：这段内容，我敢署名吗？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E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项目四小结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一个范式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从"买流量"到"做内容资产"——长期主义者的游戏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四种玩法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个性化推荐 / 素材量产 / 评论洞察 / 日历自动化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一个闭环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咨询 → 种草 → 转化 → 复购 → 数据回流，AI 全程提效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2410C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一条底线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真实 + 标识 + 合规——营销的尽头是信任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F4DD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【洞察实战】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选一个景区/酒店，让 AI 分析其 50 条最新评论，产出 3 条营销建议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【方案打磨】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把课堂"AI+X"活动方案完善为 1 页纸策划（含预算表）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C2410C"/>
                </a:solidFill>
                <a:latin typeface="微软雅黑"/>
                <a:ea typeface="微软雅黑"/>
              </a:rPr>
              <a:t>【预习】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项目五谈多语言——查一查你所在城市的入境游数据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FBEF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C2410C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提交评论洞察记录 + 活动策划 1 页纸，下节课小组互评。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2410C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C854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EDC6B6"/>
                </a:solidFill>
                <a:latin typeface="微软雅黑"/>
                <a:ea typeface="微软雅黑"/>
              </a:rPr>
              <a:t>下一项目预告 · 项目五 · 多语言支持和翻译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多语言支持和翻译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4DDD3"/>
                </a:solidFill>
                <a:latin typeface="微软雅黑"/>
                <a:ea typeface="微软雅黑"/>
              </a:rPr>
              <a:t>入境游大爆发时代的语言基础设施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975104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267712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560320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2852927" y="5138928"/>
            <a:ext cx="128016" cy="128016"/>
          </a:xfrm>
          <a:prstGeom prst="ellipse">
            <a:avLst/>
          </a:prstGeom>
          <a:solidFill>
            <a:srgbClr val="E0A0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B39E"/>
                </a:solidFill>
                <a:latin typeface="微软雅黑"/>
                <a:ea typeface="微软雅黑"/>
              </a:rPr>
              <a:t>模块三 · 共八个项目 · 当前第四个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F7E71"/>
                </a:solidFill>
                <a:latin typeface="微软雅黑"/>
                <a:ea typeface="微软雅黑"/>
              </a:rPr>
              <a:t>生成式人工智能与旅游实践创新应用 · 模块三 场景认知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9DBC6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