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CA5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CF6B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E4AA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2D5CA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旅游新媒体内容生成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8E8E2"/>
                </a:solidFill>
                <a:latin typeface="微软雅黑"/>
                <a:ea typeface="微软雅黑"/>
              </a:rPr>
              <a:t>内容焦虑时代的"产能革命"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CB5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C2410C"/>
                </a:solidFill>
                <a:latin typeface="微软雅黑"/>
                <a:ea typeface="微软雅黑"/>
              </a:rPr>
              <a:t>模块三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0D0C2"/>
                </a:solidFill>
                <a:latin typeface="微软雅黑"/>
                <a:ea typeface="微软雅黑"/>
              </a:rPr>
              <a:t>旅游管理本科三年级 · 建议2课时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课前自测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内容焦虑自测：你中了几条？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运营账号时"不知道今天发什么"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写完标题盯着屏幕半小时改不出第二版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同一内容要改成公众号/小红书/抖音三个版本，改到麻木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爆款玄学：为什么他随手发就火，你精心做没人看？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活动方式：举手统计 → 本项目用 AI 把"玄学"变"流水线"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学习目标：内容生产的"半自动化"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【知识目标】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掌握 AI 图文流水线与短视频脚本生成的完整流程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【能力目标】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能产出"批量生成 + 人工把关"的内容生产方案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【素养目标】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理解"AI 量产可选项、人保留选择权"的产能逻辑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【场景地位】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新媒体是旅游营销的弹药库，本项目供弹药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痛点分析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新媒体运营的"内容焦虑"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【日更压力】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平台算法偏爱日更，但人的创意有枯竭周期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【选题枯竭】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"这个月第 30 篇推文，还能写什么？"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【多平台适配】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同一内容要改出公众号版、小红书版、抖音口播版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【数据反馈慢】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爆款方法论难以沉淀，全靠运营者手感和运气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【AI 的解法】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把"创意天才"的工作拆解为"流水线 + 质检"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方法讲解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图文内容流水线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【选题库】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"列出 20 个适合 4 月发布的景区选题，按热度与可行性排序"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【标题工厂】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一个选题一次生成 30 个标题，人工挑出"钩子"最强的 3 个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【初稿生成】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按平台风格出稿：小红书体 / 公众号深度体 / 朋友圈短文体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【配图方案】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文生图出主视觉，或从素材库生成设计建议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【多平台改写】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一篇成稿秒变五种风格——人工只做终审与微调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C2410C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流程要点：AI 量产"可选项"，人保留"选择权"——效率来自批量，质量来自筛选。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实操：标题工厂提示词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【角色】你是小红书头部旅游账号的主编，深谙爆款标题规律。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【任务】为「XX 古镇夜游」生成 15 个小红书标题。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覆盖三种句型：悬念式（"千万别…"/"本地人才知道…"）、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   数字式（"3 天 2 晚只花…"）、反差式（"劝退帖"/"被低估的…"）；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每条不超过 20 字，带 1–2 个 emoji；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禁用"绝了""yyds""宝藏"等泛滥词；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按句型分组编号输出。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三种句型是标题的"母版"——记住它们，看到爆款就能归类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禁用泛滥词：差异化是流量的第一原则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方法讲解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短视频脚本生成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【黄金 3 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开头钩子决定完播率："劝退帖""本地人才知道""最后一天"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【结构模板】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钩子 → 冲突/悬念 → 干货/体验 → 反转 → 行动号召（CTA）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【AI 出脚本】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"为 XX 古镇写 30 秒抖音口播脚本，含分镜、台词与字幕建议"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【分镜拆解】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让 AI 把脚本拆成分镜表：画面描述 + 时长 + 转场方式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【成片三步】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脚本（AI）→ 素材（AI 视频/实拍）→ 剪辑（剪映 AI 配音配乐）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数据切片：人人都在用 AI 做攻略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【现象】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小红书"DeepSeek 旅游攻略指令"相关笔记已超过 2 万篇——模板化指令被疯转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【用户行为】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年轻人把"让 AI 做攻略"当成出游新玩法，攻略质量之争成为流量密码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【生态反应】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攻略模板本身成了"内容品类"：指令文档、填空模板、避坑指南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【营销启示】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目的地与景区的"AI 可见度"成为新战场——你的景点在 AI 的推荐里长什么样？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【新课题】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"提示词友好"的目的地内容建设——官方资料越结构化，AI 越可能推荐你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资料来源：澎湃新闻（2025-04-09）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城市文旅营销"卷"进 AI 时代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从哈尔滨冰雪季到天水麻辣烫，城市文旅营销进入"响应速度内卷"——热点稍纵即逝，物料产能跟不上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【做法】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多地文旅账号引入 AI 工作流：热点监测 → AI 批量产出海报/短视频脚本/多语言物料 → 人工把关快速发布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【成效】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物料响应周期从"按周"压缩到"按天"；江苏等地系统化打造智慧旅游沉浸式体验新空间，2025 年公布 18 个优秀案例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【趋势】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城市 IP 竞争的胜负手，正从"谁敢投"转向"谁出得快、玩得新"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资料来源：中国旅游报（2025-10-27）；中国旅游研究院（2025-12）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课堂工坊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标题工坊：为家乡景点造"钩子"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任务：用 AI 为你的家乡（或最熟悉的景点）生成 15 个小红书标题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要求：至少覆盖悬念式、数字式、反差式三种句型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现场投票：每组推 1 个"最想点开"的标题上黑板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复盘：爆款标题的共性是什么？AI 的哪个指令带来了提升？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活动方式：单人操作（6 分钟）→ 小组互评选优（4 分钟）→ 全班投票与复盘（5 分钟）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方法讲解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数据反馈循环：越用越懂你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【发布监测】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辅助盯数据：完播率、互动率、转发关键词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【归因分析】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"复盘这条为什么火"——让 AI 分析爆款要素（选题/钩子/节奏）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【策略迭代】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把归因结论写进提示词："下次标题沿用悬念式 + 数字组合"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【A/B 测试】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同题两版各发一半流量，数据说话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【沉淀】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每条爆款都是一次方法论积累——AI 让复盘成本趋近于零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项目小结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项目三小结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一条流水线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选题库 → 标题工厂 → 初稿 → 配图 → 多平台改写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一个公式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效率来自批量生成，质量来自人工筛选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一组数据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小红书 AI 攻略笔记超 2 万篇——用户行为已先行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一个循环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发布 → 归因 → 迭代提示词 → 越用越懂你的账号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【流水线实操】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用 AI 完整跑一遍图文流水线：选题 5 个 → 标题 15 条 → 成稿 1 篇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【脚本初试】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为家乡景点写一条 30 秒短视频脚本（AI 辅助 + 人工修订）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【预习】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项目四谈营销——想想你的内容如何变成"转化"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9692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C2410C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提交流水线过程截图 + 成稿 + 脚本，纳入过程分。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C854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EDC6B6"/>
                </a:solidFill>
                <a:latin typeface="微软雅黑"/>
                <a:ea typeface="微软雅黑"/>
              </a:rPr>
              <a:t>下一项目预告 · 项目四 · 旅游互联网营销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旅游互联网营销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4DDD3"/>
                </a:solidFill>
                <a:latin typeface="微软雅黑"/>
                <a:ea typeface="微软雅黑"/>
              </a:rPr>
              <a:t>智能投放、个性化推荐、营销闭环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75104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267712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560320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52927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7B39E"/>
                </a:solidFill>
                <a:latin typeface="微软雅黑"/>
                <a:ea typeface="微软雅黑"/>
              </a:rPr>
              <a:t>模块三 · 共八个项目 · 当前第三个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