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个性化行程规划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AI 把"做攻略 3 小时"变成"对话 3 分钟"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课前调查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出发前小调查：你让 AI 干过这些活吗？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用 AI（含 OTA 内置助手）做过旅游攻略或行程规划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用 AI 核对过票价、营业时间等关键信息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被 AI 的攻略"坑"过（闭店、绕路、时间对不上）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算一算：全班"AI 攻略渗透率"是多少？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活动方式：举手统计 4 项 → 得出班级渗透率 → 与下页行业数据对照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学习目标：看懂旅游 AI 的"第一入口"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能说出传统行程规划四大痛点与 AI 的解法逻辑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能用结构化提示词让 AI 产出可用的行程初稿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形成"AI 出骨架、人补血肉"的人机分工观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行程规划是游客使用 AI 的第一入口，也是本模块第一站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传统行程规划的四大痛点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【信息过载】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一次出境攻略要开 20 个网页、收藏 50 篇笔记，越查越焦虑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【耗时漫长】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深度自由行游客平均花费 3 小时以上做功课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【千篇一律】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热门笔记互相抄，"小众路线"挤满同类打卡者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【静态僵化】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天气、排队、临时闭馆——计划赶不上变化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【市场信号】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行程规划恰好逐一命中这四个痛点，因此成为第一入口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行程规划的运作逻辑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理解需求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自然语言对话："带爸妈去杭州 3 天，走路要少，想看西湖不挤"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知识调用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结合景点库、酒店报价、交通班次与用户偏好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方案生成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输出含时间轴、交通衔接、餐饮预算的完整行程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动态调整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"第二天想睡到自然醒"——一键重排剩余行程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与搜索的区别：不用你拼凑信息，AI 替你"读完互联网再回答你"。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OTA 平台的 AI 行程大战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【携程】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2023 年 7 月发布旅游垂直大模型"携程问道"并上线 TripGenie；2026 年 3 月推出 Trip.Planner——回答目的地、天数、偏好三问，数十秒生成完整行程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【飞猪】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 2025 年 3 月上线，集成 DeepSeek-R1 与通义千问；2026 年春节 AI 用户交互量周环比暴增 10 倍以上，可生成路线地图并一键预订机酒门票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【同程】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程心 AI 于 2025 年 3 月完成 DeepSeek 接入；DeepTrip 智能体提供中转换乘、错峰出行方案，春运交互量周环比增长超 100%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【去哪儿】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9 月上线 AI 旅行工具箱：行程规划内置数十万篇真实游记；机票 AI"小驼"日均服务 7 万用户，咨询解决率约 70%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资料来源：网经社（2026-08-17）；重庆日报（2026-01-25）；澎湃新闻（2025-04-09）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县域文旅的破局样本：福清"趣玉融"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4 月，福清文投旗下"趣玉融"小程序接入 DeepSeek-R1 满血版，成为福建首个国产大模型深度赋能的县域"一机游"平台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以本地 IP"清哥"为交互载体，推出"智能问答 + 深度思考"服务：输入"我想深度游玩福清"，即生成含美食推荐、景点文化背景、特色餐饮的定制攻略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相当于为平台新增 24 小时在线的"虚拟导游"，千亿级参数模型与本地文旅大数据结合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【意义】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"AI + 地方特色"模式为全国县域文旅数字化转型提供可复用方案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实操：行程规划提示词模板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【角色】你是一位资深旅行定制师，擅长小众深度游设计。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【客户】一家三口（孩子 8 岁），周末两天一夜，预算 3000 元内，高铁出行。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【任务】为「XX 城市」设计一份亲子友好行程。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每天不超过 3 个点位，标注交通方式与时长；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至少包含 1 个室内备选（雨天 Plan B）；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餐饮推荐本地菜馆并注明人均；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输出表格：时间 / 行程 / 交通 / 餐饮 / 预估费用；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不确定的营业时间请标注"需核验"，不要编造。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"不确定就标注"指令能显著降低幻觉——AI 会主动亮出知识盲区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表格输出格式便于后续在文档里二次编辑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思辨研讨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深度思辨：AI 规划的能与不能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逻辑顺畅、预算清晰、时间衔接合理；把零散资源组织成方案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小众目的地知识面广，冷门组合常有惊喜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【不能】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实时性差：闭店餐厅、未开门场馆、过时票价——"南宁翻车"殷鉴不远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【不能】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缺乏现场判断：暴雨、排队两小时、游客体力见底——它不知道你累了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【结论】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出"骨架"，人补"血肉"：优秀行程 = AI 排序力 × 人的经验与温度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前沿观察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新课题：AI 可见度优化（GEO）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【现象】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游客问 AI"XX 市有什么好玩的"——AI 的答案正在取代搜索排名，影响目的地选择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【新战场】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目的地与景区的"AI 可见度"成为营销新指标：你在 AI 的推荐里长什么样？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【优化路径】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官方资料结构化（营业时间、票价、交通写清楚）→ 多平台露出 → 内容被 AI 引用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【启发】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"提示词友好"的内容建设——结构越清晰，AI 越可能推荐你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【专业机会】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既懂内容又懂 AI 的"GEO 运营"正在成为新岗位方向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想一想：家乡文旅局的官方账号，AI"读得懂"吗？这是模块五的伏笔。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圆桌讨论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圆桌讨论：AI 会取代旅行定制师吗？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正方材料：AI 秒级出方案、报价成本趋近于零、7×24 服务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反方材料：高端定制的情感联结、复杂需求的深度访谈、旅途中的兜底服务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中间派：分析"哪些定制业务会被 AI 平替，哪些反而更值钱"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挑战任务：给出你认为的"人机分工线"，并说明理由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活动方式：3 组代表发言（每组 3 分钟）→ 自由反驳 → 教师用行业案例复盘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四大痛点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信息过载、耗时、同质、僵化——AI 逐一击破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产业竞速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携程、飞猪、同程、去哪儿全面落地，县域平台跟进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一条分工线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出骨架，人补血肉——实时性与体验判断在人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一个新战场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可见度优化（GEO）：让 AI 推荐你的目的地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【真实体验】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 AI 完整规划一次出行（真实或虚构），全程截图记录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【核验批注】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对行程中 5 项关键信息（时间/票价/交通）人工核验，标注对错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【GEO 快查】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问三个 AI"你的家乡有什么好玩的"，对比答案并分析差异来源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提交《AI 出行体验报告》（含截图与核验批注），下节课开题分享。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项目二 · 导游词创作和虚拟讲解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导游词创作和虚拟讲解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从录音导览到能对话的 AI 讲解员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当前第一个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