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生成式人工智能的旅游应用场景认知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61188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行程规划 · 导游讲解 · 新媒体 · 营销 · 翻译 · 客服 · 数字人 · 数据分析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授课对象：旅游管理专业本科三年级 ｜ 建议课时：6 学时 ｜ 课程：生成式人工智能与旅游实践创新应用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情境导入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一位游客的一天：AI 无处不在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【7:00】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出发前问 AI："今天去灵隐寺人多吗？怎么避开高峰？"——行程动态调整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【9:30】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景区扫码，AI 数字人导览开始讲解，还能实时回答追问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【12:00】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拍下菜名陌生的土菜，AI 秒变"点菜翻译官"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【16:00】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AI 生成的 MR 动画让残碑"复原"成 600 年前的样子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【21:00】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让 AI 把今天照片整理成游记文案，配好标签发布朋友圈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【结论】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AI 已贯穿"行前—行中—行后"全链路——这是本模块的认知主线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课前调查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出发前小调查：你让 AI 干过这些活吗？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用 AI（含 OTA 平台内置助手）做过旅游攻略或行程规划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用 AI 翻译过菜单、路牌或与外国人对话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在景区遇到过 AI 数字人导览或智能客服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刷到过 AI 生成的旅游宣传视频 / 文案并识破（或没识破）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活动方式：举手统计 4 项 → 得出全班"AI 旅游渗透率" → 与下页行业数据对照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本模块学习地图：八大应用场景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7937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153365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项目一  个性化行程规划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AI 把"做攻略 3 小时"变成"对话 3 分钟"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2190876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14515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项目二  导游词创作和虚拟讲解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从录音导览到能对话的 AI 讲解员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280238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275666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项目三  旅游新媒体内容生成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标题工厂、图文流水线、脚本机器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413887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四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8720" y="336816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项目四  旅游互联网营销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智能投放、个性化推荐、营销闭环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02539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97967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项目五  多语言支持和翻译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入境游大爆发时代的语言基础设施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2920" y="4636897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88720" y="459117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项目六  智能客服和问答系统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7×24 小时不喊累的"金牌客服"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2920" y="524840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5202682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项目七  虚拟数字人创建与应用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景区的"数字员工"天团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5859907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5814187"/>
            <a:ext cx="10424160" cy="61150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项目八  旅游数据分析与预测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从"看报表"到"预知未来"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学习目标：场景认知三重奏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【知道】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能说出八大场景各自解决什么痛点、用什么技术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【判断】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能为一个具体旅游企业匹配适合的 AI 应用场景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【思辨】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能分析每个场景的"能与不能"，找到人机协作的边界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【衔接】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模块四将进入实训——本模块先"看明白"，下模块再"做出来"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个性化行程规划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从"人找信息"到"信息找人"的第一次转变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传统行程规划的四大痛点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【信息过载】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做一次出境攻略要开 20 个网页、收藏 50 篇笔记，越查越焦虑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【耗时漫长】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调研显示深度自由行游客平均花费 3 小时以上做功课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【千篇一律】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热门笔记互相抄，"小众路线"挤满同类打卡者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【静态僵化】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计划赶不上变化——天气、排队、临时闭馆，攻略瞬间作废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【市场信号】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行程规划恰恰命中这四个痛点，因此成为旅游 AI 的"第一入口"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行程规划的运作逻辑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【第一步｜理解需求】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自然语言对话："带爸妈去杭州 3 天，走路要少，想看西湖不挤"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【第二步｜知识调用】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结合景点库、酒店报价、交通班次、用户历史偏好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【第三步｜方案生成】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输出含时间轴、交通衔接、餐饮与预算的完整行程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【第四步｜动态调整】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"第二天想睡到自然醒"——一键重排剩余行程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【与传统搜索的区别】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不用你拼凑信息，AI 替你"读完互联网再回答你"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OTA 平台的 AI 行程大战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【携程】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2023 年 7 月发布旅游行业垂直大模型"携程问道"并上线 AI 旅行助手 TripGenie；2026 年 3 月推出 Trip.Planner——回答目的地、天数、偏好三个问题，数十秒生成完整行程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【飞猪】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助手 2025 年 3 月上线，集成 DeepSeek-R1 与通义千问；2026 年春节 AI 用户交互量周环比暴增 10 倍以上，可生成路线地图并一键预订机酒门票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【同程】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程心 AI 于 2025 年 3 月完成 DeepSeek 接入；DeepTrip 智能体提供中转换乘、错峰出行等方案，春运期间交互量周环比增长超 100%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【去哪儿】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9 月上线 AI 旅行工具箱：行程规划内置数十万篇真实游记；机票 AI"小驼"日均服务 7 万用户，咨询解决率达 70%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资料来源：网经社（2026-08-17）；重庆日报（2026-01-25）；澎湃新闻（2025-04-09）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县域文旅的破局样本：福清"趣玉融"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4 月，福清文投旗下智慧文旅平台"趣玉融"小程序接入 DeepSeek-R1 满血版，成为福建首个国产大模型深度赋能的地域"一机游"平台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以本地 IP"清哥"为交互载体，推出"智能问答 + 深度思考"服务：输入"我想深度游玩福清"，即生成含美食推荐、景点文化背景、特色餐饮的定制攻略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相当于为平台新增 24 小时在线的"虚拟导游"，将千亿级参数模型与本地文旅大数据结合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【意义】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"AI + 地方特色"模式为全国县域文旅数字化转型提供了可复用方案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资料来源：福清市人民政府网（2025-04-11）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思辨研讨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深度思辨：AI 规划的能与不能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逻辑顺畅、预算清晰、时间衔接合理；善于把零散资源组织成方案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小众目的地知识面广，冷门组合常有惊喜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【不能】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实时性差：闭店餐厅、未开门场馆、过时票价——"南宁翻车"殷鉴不远（模块一）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【不能】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缺乏现场判断：暴雨、排队两小时、游客体力见底——它不知道你累了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【结论】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出"骨架"，人补"血肉"：优秀行程 = AI 排序力 × 人的经验与温度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圆桌讨论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圆桌讨论：AI 会取代旅行定制师吗？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正方材料：AI 秒级出方案、报价成本趋近于零、7×24 服务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反方材料：高端定制的情感联结、复杂需求的深度访谈、旅途中的兜底服务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中间派：分析"哪些定制业务会被 AI 平替，哪些反而更值钱"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挑战任务：给出你认为的"人机分工线"，并说明理由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活动方式：3 组代表发言（每组 3 分钟）→ 自由反驳 → 教师用行业案例复盘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导游词创作和虚拟讲解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当讲解员开始"人机协作"，文化传承有了新讲法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导游词创作的三大痛点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【同质化】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同一景点讲解词十年不变，"讲解词是最稀缺的原创内容"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【更新慢】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展陈更新、考古新发现、新研究结论——讲解词更新跟不上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【个性缺失】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同一个博物馆，亲子团、研学团、银发团需要的讲法完全不同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的机会】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把导游从"查资料、码字"中解放出来，专注"讲得好"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【前提】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只做初稿与素材，最终成稿必须由专业导游把关史实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辅助导游词创作四步法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投喂资料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把官方讲解词、景点介绍、研究成果发给 AI 作知识底座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092958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390137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90137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54729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54729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搭框架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54729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让 AI 按"开场—主线—互动—收尾"结构拟大纲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5980175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77355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77355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1947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1947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出初稿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41947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指定人群与时长："面向小学生、3 分钟、多提问"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67393" y="3490468"/>
            <a:ext cx="246888" cy="237744"/>
          </a:xfrm>
          <a:prstGeom prst="rightArrow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164574" y="1963420"/>
            <a:ext cx="2539746" cy="3291840"/>
          </a:xfrm>
          <a:prstGeom prst="roundRect">
            <a:avLst>
              <a:gd name="adj" fmla="val 7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164574" y="1963420"/>
            <a:ext cx="2539746" cy="6400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329166" y="2219452"/>
            <a:ext cx="2210562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C2410C"/>
                </a:solidFill>
                <a:latin typeface="Arial"/>
                <a:ea typeface="Arial"/>
              </a:rPr>
              <a:t>STEP 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29166" y="2621787"/>
            <a:ext cx="2210562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111827"/>
                </a:solidFill>
                <a:latin typeface="微软雅黑"/>
                <a:ea typeface="微软雅黑"/>
              </a:rPr>
              <a:t>注入人味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9166" y="3591052"/>
            <a:ext cx="2210562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3B4350"/>
                </a:solidFill>
                <a:latin typeface="微软雅黑"/>
                <a:ea typeface="微软雅黑"/>
              </a:rPr>
              <a:t>导游亲自润色：加故事细节、现场梗与真情实感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02920" y="580644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关键在第四步：AI 负责"标准与效率"，人负责"灵魂与现场"——这也是导游岗位的价值锚点。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虚拟讲解的三次进化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【1.0 人工讲解】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真人导游——最好，但贵、少、看缘分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【2.0 录音导览】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扫码听录音——便宜稳定，但单向灌输、无法追问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【3.0 AI 数字人讲解】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大模型驱动的数字人——能对话、能个性化、能多语言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技术路线从"录播"走向"生成"：讲解内容可按游客兴趣实时组织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【体验升级】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解决"景观看不懂、典故弄不明"的老大难问题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济南灵岩胜境：AI + MR 数字人导览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灵岩胜境景区 2025 年 9 月启动 AI + MR 数字人智慧导览小程序试运营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以精准视觉定位（VPS）为核心，融合 AI 大模型与混合现实技术：数字人智能讲解、AR 实景导航、精品路线智能推荐、AR 复原已消逝的历史场景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截至 2026 年 9 月累计服务游客超 6000 人次；同步构建"三维地图 + 知识点 + 导游词 + 游客行为数据"的景区知识库引擎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【点评】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大模型 + MR 的组合拳，让"看不见的历史"重新可见——技术应用的文化深度值得学习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资料来源：济南时报（2026-09-23）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承德避暑山庄：AI 数字人导览落地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年国庆假期，"爱可声 AI 数字人导览"正式落地承德避暑山庄宫殿区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依托 AI 文化引擎搭建山庄专属知识库模型；游客在入口自助租借终端，自选心仪数字人互动——偏爱建筑艺术或钟情历史故事，导览内容各不相同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按游客偏好智能推荐景点与深度文化解读，并提供分龄 AI 打卡留念；打破传统导览的时空限制与信息壁垒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【模式亮点】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将商业运营与公益保护结合，构建"文化传播 + 文物保护"循环生态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资料来源：新华网客户端（2025-09-28）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课堂盲猜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盲猜环节：这段导游词是谁写的？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A 组展示一段纯 AI 生成的景点讲解词；B 组展示一段人写的（或人机共创的）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全班盲投：哪段是 AI？说出你的判断依据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揭晓后讨论：AI 味的"心电图"长什么样？缺了什么、多了什么？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迁移思考：面试时，考官能识破你背的是 AI 导游词吗？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活动方式：两组提前准备（课下完成）→ 现场展示与投票（8 分钟）→ 归纳"AI 味"特征清单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旅游新媒体内容生成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内容焦虑时代的"产能革命"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新媒体运营的"内容焦虑"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【日更压力】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平台算法偏爱日更，但人的创意有枯竭周期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【选题枯竭】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"这个月第 30 篇推文，还能写什么？"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【多平台适配】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同一内容要改出公众号版、小红书版、抖音口播版、视频号版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【数据反馈慢】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爆款方法论难以沉淀，全靠运营者手感和运气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的解法】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把"创意天才"的工作拆解为"流水线 + 质检"——创意人负责选题与把关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图文内容流水线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【选题库】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"列出 20 个适合 4 月发布的景区选题，按热度与可行性排序"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【标题工厂】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一个选题一次生成 30 个标题，人工挑出"钩子"最强的 3 个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【初稿生成】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按平台风格出稿：小红书体 / 公众号深度体 / 朋友圈短文体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【配图方案】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文生图出主视觉，或从素材库生成设计建议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【多平台改写】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一篇成稿秒变五种风格——人工只做终审与微调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流程要点：AI 量产"可选项"，人保留"选择权"——效率来自批量，质量来自筛选。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方法讲解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短视频脚本生成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【黄金 3 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开头钩子决定完播率："劝退帖""本地人才知道""最后一天"都是钩子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【结构模板】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钩子 → 冲突/悬念 → 干货/体验 → 反转 → 行动号召（CTA）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出脚本】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"为XX古镇写 30 秒抖音口播脚本，含分镜、台词与字幕建议"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【分镜拆解】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把脚本拆成分镜表：画面描述 + 时长 + 转场方式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【成片三步】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脚本（AI）→ 素材（AI 视频/实拍）→ 剪辑（剪映 AI 配音配乐）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行业观察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数据切片：人人都在用 AI 做攻略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【现象】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小红书"DeepSeek 旅游攻略指令"相关笔记已超过 2 万篇——模板化指令被疯转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【用户行为】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年轻人把"让 AI 做攻略"当成出游新玩法，攻略质量之争成为流量密码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【生态反应】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攻略模板本身成了"内容品类"：指令文档、填空模板、避坑指南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【营销启示】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目的地与景区的"AI 可见度"成为新战场——你的景点在 AI 的推荐里长什么样？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【新课题】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"提示词友好"的目的地内容建设——官方资料越结构化，AI 越可能推荐你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来源：澎湃新闻（2025-04-09）。想一想：游客问 AI"XX 市有什么好玩的"，AI 的答案由谁塑造？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城市文旅营销"卷"进 AI 时代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从哈尔滨冰雪季到天水麻辣烫，城市文旅营销进入"响应速度内卷"阶段——热点稍纵即逝，物料产能跟不上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多地文旅账号引入 AI 工作流：热点监测 → AI 批量产出海报 / 短视频脚本 / 多语言物料 → 人工把关快速发布；景区 AI 宣传片、数字人主播相继上岗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物料响应周期从"按周"压缩到"按天"；江苏等地系统化打造智慧旅游沉浸式体验新空间，2025 年公布 18 个优秀案例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城市 IP 竞争的胜负手，正在从"谁敢投"转向"谁出得快、玩得新"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资料来源：中国旅游报（2025-10-27）；中国旅游研究院（2025-12）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课堂工坊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标题工坊：为家乡景点造"钩子"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任务：用 AI 为你的家乡（或最熟悉的景点）生成 15 个小红书标题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要求：至少覆盖悬念式、数字式、反差式三种句型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现场投票：每组推 1 个"最想点开"的标题上黑板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复盘：爆款标题的共性是什么？AI 的哪个指令带来了提升？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活动方式：单人操作（6 分钟）→ 小组互评选优（4 分钟）→ 全班投票与复盘（5 分钟）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旅游互联网营销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从"流量采买"到"内容资产"的范式转移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数字营销范式之变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【旧范式】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买流量：竞价排名、信息流投放——烧钱换曝光，停投即归零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【新范式】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做内容：好内容自带长尾流量——一次创作，持续引流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内容产能的"印刷机" + 用户洞察的"显微镜"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【链路变化】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曝光 → 兴趣 → 转化 → 复购，每个环节都能被 AI 提效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【旅游特色】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低频高客单、决策周期长、口碑敏感——内容营销尤其重要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+ 旅游营销的四种玩法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【玩法一｜个性化推荐】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分析浏览与预订行为，"千人千面"推酒店与线路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【玩法二｜素材批量生成】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一次活动需要 100 套图文？AI 流水线日产素材，投手只管测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【玩法三｜UGC 评论洞察】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分析全网评论：游客到底在夸什么、骂什么——产品改进的免费外脑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【玩法四｜营销日历自动化】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节点（毕业季 / 樱花季 / 春运）内容提前排期，AI 生成、人审发布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【共同底色】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 + 内容的双轮驱动，替代"拍脑袋"式营销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客服与营销闭环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【咨询环节】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秒回产品问题，潜客不流失——响应速度就是转化率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【种草环节】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根据咨询画像推送场景化内容："带娃出游房型解析"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【转化环节】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追单提醒 + 优惠计算，销售人员聚焦高价值客户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【复购环节】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游后满意度回访由 AI 完成，差评预警转人工安抚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【数据回流】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全链路对话数据反哺产品设计与内容策略——越用越聪明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关键设计：每个环节都设置"人工接管点"——AI 提效，人负责关键决策与情感补救。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OTA 智能客服的规模效应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【携程】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智能客服接入大模型（含通义千问等），日均节约人工客服近 10000 小时；商旅场景"程星途"由 7 个 AI Agent 组成，覆盖问答、预订、审批、风控、结算全流程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【去哪儿】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9 月上线 AI 旅行工具箱：机票 AI 助手"小驼"日均服务 7 万用户，咨询类问题解决率约 70%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【格局观察】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在豆包、千问等通用大模型"截流"压力下，OTA 正从"交易撮合平台"转向"智能旅行伴侣"——AI 从尝鲜功能升级为核心竞争力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客服不再是成本中心：会说话的 AI，正在变成"最懂用户的销售"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资料来源：网经社（2026-08-17）；澎湃新闻（2025-04-09）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小组挑战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设计挑战：给古镇造一个"AI + X"营销活动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任务：为某江南古镇设计一个融入 AI 的营销小活动（预算 5 万元）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参考方向：AI 换装打卡 / 数字人直播 / AI 旅拍写诗 / 智能寻宝游戏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产出：活动名称 + 一句话玩法 + 转化路径 + 风险预案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约束：活动必须"线上传播 + 线下引流"双落地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活动方式：4 人一组（10 分钟）→ 每组 90 秒路演 → 全班按"创意 / 可落地 / AI 巧妙度"三项打分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多语言支持和翻译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入境游大爆发，语言即服务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行业背景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入境游大爆发：历史性窗口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【政策组合拳】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240 小时过境免签覆盖 57 国（适用口岸 65 个）；50 国单方面免签；海南 30 天免签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【数据爆发】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2026 年上半年入境外国人达 2291.4 万人次，同比增长 20.4%；免签入境占比 77.7%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超六成入境旅客选择跨省深度游——从"过境打卡"升级为"深度漫游"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【"China Travel"热潮】海外博主的中国游视频全网刷屏，"带着空箱子去中国"成为风尚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【随之而来的考验】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语言服务成为体验的第一道坎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数据来源：国家移民管理局（2026 年上半年）；人民日报海外版（2025-12-27）。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语言：入境游的四大服务场景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【标识翻译】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路牌、导览牌、菜单——准确性关乎体验与安全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【讲解服务】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外语导游稀缺且贵：全国持证外语导游远不能满足爆发式需求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【客服沟通】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酒店前台、景区咨询的多语种问答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【营销物料】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面向不同客源国的社媒内容与文化转译（不是逐字直译）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语言基础设施——让"最后一米"的沟通不再失真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能力解析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翻译的能力跃迁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【上下文理解】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"加油"是 encouragement 还是加油站？传统机译靠猜，AI 看语境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【文化转译】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"龙"译 dragon 还是 loong？AI 能按语境选择并解释文化差异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【语气自然】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从"翻译腔"到"母语感"——营销文案翻译质量决定转化率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【实时语音】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毫秒级语音互译，面对面交流不再是哑剧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【多模态翻译】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拍照即译：菜单、路牌、说明书"原位替换"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多语言服务的"中国实践"清单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【深圳】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公交巴士与出租车加装 AI 智能翻译器，支持 140 余种语言毫秒级互译——外籍乘客沟通零障碍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【浙江】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上线智慧服务平台"嗨游"，整合 AI 大模型实现多语言实时互译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【南京】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推出入境旅客"乐游卡"，集通信网络、便捷支付、智慧出行于一体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【系统观察】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免签政策（引客来）+ 支付便利（留客住）+ AI 翻译（玩得好）三位一体，构成入境游服务新基建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资料来源：人民日报海外版（2025-12-27）；央广网（2026-01-05）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翻译挑战：让 AI 讲好中国故事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任务：把一段 150 字的景点介绍分别译成英语、日语、泰语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对比：三种译文的语感差异？文化词（如"风水""庙会"）是怎么处理的？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进阶：让 AI 用"海外社媒博主"的口吻改写英文版——对比直译版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讨论：机器翻译时代，外语专业的价值还剩什么？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活动方式：两人一组实操（8 分钟）→ 抽 3 组展示对比 → 讨论"翻译"与"转译"的差异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智能客服和问答系统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听得懂、答得准、办得到的"数字前台"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痛点分析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传统客服的四宗罪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【成本高】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人力成本逐年上涨，夜间值守成本更高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【7×24 难】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游客的问题不分上下班：凌晨一点的"明天几点开门"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【培训慢】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新客服要背下整本知识库，上手周期以月计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【情绪耗竭】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重复问答消磨耐心，服务质量的"最后一公里"最易崩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客服的承诺】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不喊累、不离职、答得快、学得快——但兑现需要正确姿势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客服的技术底座：RAG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【裸大模型的问题】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直接问答会幻觉——把闭馆时间编得有鼻子有眼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【RAG 检索增强】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先从企业知识库检索相关资料，再基于资料作答——"开卷考试"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【三件套】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知识库（FAQ / 产品文档 / 政策）+ 检索器 + 大模型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【效果】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回答有据可依，可附出处；知识库更新，客服即时"学会了"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【类比】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给聪明但没入职的员工，配一本随时更新的员工手册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看懂 RAG，你就明白为什么"喂对企业资料"是 AI 客服成败的第一要素。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场景巡礼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客服部署场景巡礼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【酒店前台】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入住咨询、设施预约、退改政策问答——夜间 AI 值班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【景区游客中心】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门票政策、路线推荐、失物招领——高峰分流神器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【OTA 在线客服】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订单查询、退改签、投诉受理——去哪儿"小驼"日均 7 万用户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【旅行社社群】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微信群机器人自动答疑，销售聚焦成交转化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【共性设计】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处理高频标准问题，人工兜底复杂与情感场景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人机协作：客服的组织进化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【分工模型】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处理约 80% 高频咨询，人工聚焦 20% 复杂与高价值场景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【体验红线】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投诉、理赔、纠纷——必须人工介入，AI"平事"能力为零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【数据回流】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对话日志是产品改进金矿：游客最常问什么 = 最该优化什么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【岗位进化】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客服专员 → AI 训练师 + 客户体验设计师——管机器人的人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【组织提醒】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 AI 客服当"新员工"管理：入职培训（知识库）、绩效考核（质检）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虚拟数字人创建与应用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文旅产业的"数字员工"天团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什么是数字人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【定义】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以数字形象存在的虚拟人物——形象（皮）+ 声音（嗓）+ 智能（脑）三件套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【形象分级】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2D 卡通（低成本）→ 3D 风格化 → 超写实（高成本高逼真）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【驱动方式】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文本驱动（播报型）→ 语音驱动（口型同步）→ 动作捕捉（表演型）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【智能内核】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接上大模型，数字人从"复读机"进化为"对话者"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【文旅热度】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2025 年元宇宙典型案例评选中，数字人相关项目占重要类别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文旅数字人的四大应用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【导览讲解】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博物馆 / 景区数字讲解员：不知疲倦、多语言、可定制形象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【直播带货】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数字人主播 7×24 卖门票、卖线路、卖文创——真人主播的"续航外挂"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【IP 代言】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城市 / 景区打造专属数字 IP：代言人永不塌房、形象可控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【游客服务】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机场车站的数字引导员、酒店数字管家——服务标准化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【选择逻辑】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按"形象要求 × 互动深度 × 预算"三维决策，不一味追超写实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景区数字人上岗记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【友谊关】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4 月，广西凭祥友谊关景区推出全区首个文旅 AI 数字人"关小帅"与"阮小妹"：讲历史、荐美食、规划行程，通过智能设备与游客互动交流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【琼结】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西藏琼结县藏王陵博物馆的 AI 数字人"达娃卓玛"依托大模型智能交互，"对答如流"地讲解历史、推荐路线，成为游客的"百科全书式向导"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【避暑山庄】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游客自选数字人租借终端互动——按个人偏好推荐路线与文化解读（见项目二案例）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【观察】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从边关到高原到皇家园林，数字人导览正在全国景区快速铺开——"会用数字人"正成为文旅运营新标配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资料来源：广西日报（2025-04-23）；西藏日报（2025-12-30）；新华网客户端（2025-09-28）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数字人主播：直播间里的"永动机"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6 月，浙江遂昌南尖岩景区上线当地首家数字人直播间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【做法】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几十分钟真人直播片段即可生成对应数字人形象；声音口型匹配、动作流畅；大模型一键生成直播脚本，可仿写、扩写、润色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试播累计 18 小时、在线 130 余人、曝光 1400 余次；基地正加紧搭建酒店、金矿等数字直播间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【商业逻辑】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真人主播成本高、有工时限制；数字人 24 小时在线、"低投入、高产出、续航久"——尤其适配文旅产品长尾直播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资料来源：遂昌县新闻网（2025-06-24）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脑洞大会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脑洞大会：给你的城市造一位数字代言人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设定：你所在城市要推出首位数字文旅代言人，你来定方案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必答：名字与形象设定 / 性格标签 / 绝活（会什么）/ 首秀场合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思考：超写实 or 卡通风？为什么？你的选择逻辑是什么？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争议讨论：数字代言人 vs 真人代言人，各自风险是什么？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活动方式：小组共创（8 分钟）→ 每组 60 秒提案 → 全班评"最想偶遇奖"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C750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DC6B6"/>
                </a:solidFill>
                <a:latin typeface="微软雅黑"/>
                <a:ea typeface="微软雅黑"/>
              </a:rPr>
              <a:t>模块三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CC5F33"/>
                </a:solidFill>
                <a:latin typeface="Arial"/>
                <a:ea typeface="Arial"/>
              </a:rPr>
              <a:t>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0D0C2"/>
                </a:solidFill>
                <a:latin typeface="微软雅黑"/>
                <a:ea typeface="微软雅黑"/>
              </a:rPr>
              <a:t>项目八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旅游数据分析与预测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6E2DB"/>
                </a:solidFill>
                <a:latin typeface="微软雅黑"/>
                <a:ea typeface="微软雅黑"/>
              </a:rPr>
              <a:t>从"事后复盘"到"事前预知"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49047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801368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112264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242316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73405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3044952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从"报表"到"洞察"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【传统 BI】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看过去：上月客流多少、营收多少——描述性统计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分析】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解释为什么 + 预测会怎样："为什么 5 月客流下滑？""下个黄金周多少人？"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【非结构化数据】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评论、游记、客服对话——传统工具读不了，AI 恰恰最强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【分析民主化】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不会写 SQL 的运营，用自然语言就能"问数据"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【本质】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数据从"财务资产"变成"决策燃料"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应用解析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应用一：客流预测与调度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【预测输入】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历史客流、天气、节假日、演唱会等大型活动、预售数据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【预测输出】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未来 1–7 天分时段客流分布——提前布防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【调度动作】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提前开闸、增开摆渡车、错峰优惠引导、安保动态配置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【溢出价值】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预测结果直接服务游客："预计 10 点入园高峰，建议 9 点前到达"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【安全底线】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客流预测是大型景区安全管理的规定动作，AI 显著提升精度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应用解析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应用二：舆情监测与满意度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【全网扫描】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点评、小红书、抖音、微博——一个不落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【情感分析】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判断每条评论的情绪与主题："排队久""讲解棒"自动归类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【差评预警】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负面聚集自动报警——24 小时内响应，防"小事拖大"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【满意度画像】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不同客群在意什么：亲子团在意安全、摄影党在意出片点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【闭环】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分析结果直接进入服务改进清单——数据不落地，等于没分析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应用解析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应用三：精准营销与产品优化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【客群画像】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消费力、出行偏好、内容口味——AI 从行为数据中萃取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【线路设计】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"发现 25–35 岁女性客群对小众古镇组合接受度高"→ 新产品线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【价格策略】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动态定价模型：淡旺季、提前期、竞对价——AI 实时算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【效果归因】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哪个渠道、哪条内容带来了订单？AI 拆解归因，营销不再糊涂账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【警醒】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画像数据的使用必须合规——隐私红线（模块二）时刻适用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重庆：抢跑智慧文旅新赛道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【场景】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2026 年 1 月春节前，重庆市民刘女士向 AI 助手提出"一家三口重庆到北京 4 天、人均预算 4000 元内"的需求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助手随即"召唤"酒店顾问、路线定制师、攻略达人分头调取报价与数据，再由预算管理师汇总核算——约 1 分钟生成含航班、酒店、餐饮预订链接及带娃注意事项的完整方案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【行业数据】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用户 AI 辅助决策量最高增长约 10 倍；同程 DeepTrip 春运交互量周环比增长超 100%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【信号】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多 Agent 协作 + 全链路预订，标志着旅行 AI 从"出主意"进化到"办成事"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资料来源：重庆日报（2026-01-25）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综合研讨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综合研讨：八大场景串起来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【行前】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个性化行程规划 + 多语言准备 + AI 生成的种草内容（场景 1/3/5）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【行中】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虚拟讲解 + 智能客服 + 数字人服务（场景 2/6/7）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【行后】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游记生成 + 满意度分析 + 精准营销再触达（场景 3/8/4）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【幕后】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数据分析与预测贯穿全程，驱动产品迭代（场景 8）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【结论】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八大场景不是并列关系，而是智慧文旅的"完整拼图"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请把这页拍下来——它是你期末作品"智慧文旅方案设计"的天然框架。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模块三小结：八大场景全景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行程规划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痛点：信息过载耗时久；AI 对话式生成方案；OTA 与县域平台全面落地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讲解与内容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导游词四步创作法；数字人导览从录播走向生成；新媒体内容流水线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营销与翻译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AI 营销四玩法 + 客服闭环；入境游爆发，140 余种语言 AI 互译落地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数据与服务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RAG 客服三件套；数字人四大应用；客流预测 / 舆情洞察 / 精准营销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57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课后任务：选一个场景，深潜体验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【深度体验】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用 AI 完整规划你的一次真实出行（或虚构一次），全程截图记录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【场景提案】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观察一家本地旅游企业，找出一个可被 AI 优化的服务场景，写 200 字提案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【数字人观察】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收集 2 个文旅数字人案例，分析其形象设计与"智能含量"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6928" y="4066539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51560" y="4002531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模块四进入实训——请带好电脑与想象力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4926076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提交《AI 出行体验报告》（含截图与核验批注）或《场景优化提案》二选一，下节课开题分享。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58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645920" y="3291840"/>
            <a:ext cx="4754880" cy="475488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-1463040"/>
            <a:ext cx="4023360" cy="4023360"/>
          </a:xfrm>
          <a:prstGeom prst="ellipse">
            <a:avLst/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微软雅黑"/>
                <a:ea typeface="微软雅黑"/>
              </a:rPr>
              <a:t>本模块学习完成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063240"/>
            <a:ext cx="114300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42900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下一模块预告 · 模块四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</a:pPr>
            <a:r>
              <a:rPr sz="22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生成式人工智能的旅游应用实训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6E2DB"/>
                </a:solidFill>
                <a:latin typeface="微软雅黑"/>
                <a:ea typeface="微软雅黑"/>
              </a:rPr>
              <a:t>从方案编制到数字人制作——八个实训项目，把认知变成作品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E7B39E"/>
                </a:solidFill>
                <a:latin typeface="Arial"/>
                <a:ea typeface="Arial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7B39E"/>
                </a:solidFill>
                <a:latin typeface="微软雅黑"/>
                <a:ea typeface="微软雅黑"/>
              </a:rPr>
              <a:t>模块一 发展概况</a:t>
            </a:r>
          </a:p>
        </p:txBody>
      </p:sp>
      <p:sp>
        <p:nvSpPr>
          <p:cNvPr id="8" name="Rectangle 7"/>
          <p:cNvSpPr/>
          <p:nvPr/>
        </p:nvSpPr>
        <p:spPr>
          <a:xfrm>
            <a:off x="896112" y="6272784"/>
            <a:ext cx="1371600" cy="16459"/>
          </a:xfrm>
          <a:prstGeom prst="rect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3580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E7B39E"/>
                </a:solidFill>
                <a:latin typeface="Arial"/>
                <a:ea typeface="Arial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7B39E"/>
                </a:solidFill>
                <a:latin typeface="微软雅黑"/>
                <a:ea typeface="微软雅黑"/>
              </a:rPr>
              <a:t>模块二 基础操作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90672" y="6272784"/>
            <a:ext cx="1371600" cy="16459"/>
          </a:xfrm>
          <a:prstGeom prst="rect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3036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模块三 场景认知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85231" y="6272784"/>
            <a:ext cx="1371600" cy="16459"/>
          </a:xfrm>
          <a:prstGeom prst="rect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E7B39E"/>
                </a:solidFill>
                <a:latin typeface="Arial"/>
                <a:ea typeface="Arial"/>
              </a:rPr>
              <a:t>04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7B39E"/>
                </a:solidFill>
                <a:latin typeface="微软雅黑"/>
                <a:ea typeface="微软雅黑"/>
              </a:rPr>
              <a:t>模块四 应用实训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479792" y="6272784"/>
            <a:ext cx="1371600" cy="16459"/>
          </a:xfrm>
          <a:prstGeom prst="rect">
            <a:avLst/>
          </a:prstGeom>
          <a:solidFill>
            <a:srgbClr val="EABC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1948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E7B39E"/>
                </a:solidFill>
                <a:latin typeface="Arial"/>
                <a:ea typeface="Arial"/>
              </a:rPr>
              <a:t>05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E7B39E"/>
                </a:solidFill>
                <a:latin typeface="微软雅黑"/>
                <a:ea typeface="微软雅黑"/>
              </a:rPr>
              <a:t>模块五 应用展望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59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