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339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89C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6C6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CE3D4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  <a:ea typeface="微软雅黑"/>
              </a:rPr>
              <a:t>关注生成式人工智能工具的应用挑战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61188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3F0E8"/>
                </a:solidFill>
                <a:latin typeface="微软雅黑"/>
                <a:ea typeface="微软雅黑"/>
              </a:rPr>
              <a:t>四大挑战 + 一部新规：守住安全合规的底线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692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模块二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4DFCE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课前找茬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危险操作找茬：这五个动作哪个踩红线？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A. 把游客身份证号贴给 AI 让它"帮忙核验"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B. 用 AI 生成景区海报并标注"AI 生成"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C. 删掉视频里的 AI 水印再发布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D. 把客户名单发给 AI 做"客群分析"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5.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E. 用 AI 写周报但自己逐条核实了数据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活动方式：举牌投票 → 答案（A/C/D 违规）→ 本项目把每条红线讲透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学习目标：给能力装上"刹车"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能说出四大应用挑战与对应风险场景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掌握事实核验三重法、隐私"三不输入"、标识合规操作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建立"越强越谨慎"的技术伦理观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15803D"/>
                </a:solidFill>
                <a:latin typeface="微软雅黑"/>
                <a:ea typeface="微软雅黑"/>
              </a:rPr>
              <a:t>【项目地位】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模块二收官——会学、会问、会调之后，必须会防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四大挑战全景图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【挑战一｜幻觉】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编造事实——不存在的酒店、错误的营业时间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【挑战二｜隐私】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你输入的内容可能被用于模型改进——敏感信息一去不回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【挑战三｜版权】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训练数据争议 + 生成物权属未定 + 平台规则各异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【挑战四｜依赖】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能力退化 + 判断外包 + "没有 AI 不会干活"综合症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【共同解法】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不是不用 AI，而是带着"防波堤"用 AI——逐一拆解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挑战一：幻觉与事实核查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【高危内容】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数字（价格时长）、时间（营业班次）、小众地点、政策细节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【三重核验法】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官方渠道（官网/公众号/电话）→ 多源交叉（两个独立信源）→ 追问 AI 出处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【让 AI 自查】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"请标注上述内容中哪些部分你不确定，并说明为什么"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【留痕习惯】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参与的交付物，关键事实注明核验日期——职业素养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【岗位映射】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计调核行程、导游核讲解、运营核数据——核验是旅游人基本功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挑战二：隐私与数据安全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【"三不输入"红线】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游客身份证号 / 联系方式；未公开商业数据；合同与内部文件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【案例警示】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多地曝光员工把客户名单、内部方案粘贴给公共 AI 致泄露——企业追责、个人担责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【安全做法】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占位符替代（游客 A）；敏感任务用不联网的本地模型；企业级本地化部署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【旅游场景自查】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游客画像、供应商报价、会员信息——统统不能"裸奔"进对话框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【法规背景】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《个人信息保护法》《数据安全法》均适用于 AI 使用场景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一句话原则：当你不确定能不能输入时——不输入。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挑战三：版权与内容合规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【训练数据争议】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模型"学习"了海量版权作品——生成内容独创性与权属仍在立法探索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【平台规则差异】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有的平台声明可商用，有的保留权利——商用前查平台服务条款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【你的义务】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图片若"撞脸"他人作品或含他人商标，责任在使用者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【规避方法】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生成内容做二次创作；避免"模仿某画家风格"的直接商用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【底线思维】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把"来源合规"当成和"事实正确"同级的职业标准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新规落地：AI 内容必须"亮明身份"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《人工智能生成合成内容标识办法》由国家网信办等四部门 2025 年 3 月 7 日发布，2025 年 9 月 1 日起施行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【内容】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生成的文本、图片、音频、视频须添加标识——显式标识（用户可感知提示）+ 隐式标识（文件元数据标记）；平台须核验，日志留存不少于 6 个月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【行业响应】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微信、抖音、DeepSeek 等平台火速出台细则：抖音上线 AI 内容标识功能，未主动标识的内容将被辅助添加"疑似使用了 AI 生成技术，请谨慎甄别"提示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15803D"/>
                </a:solidFill>
                <a:latin typeface="微软雅黑"/>
                <a:ea typeface="微软雅黑"/>
              </a:rPr>
              <a:t>【旅游启示】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景区 AI 宣传视频、数字人直播、AI 种草笔记——发布时均须主动标识；删除、篡改、隐匿 AI 标识属违规行为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资料来源：新华网 · 人民邮电报（2025-09-09）；深圳市司法局合规资讯（2025-03）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风险应对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挑战四：过度依赖与能力退化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【退化清单】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写作依赖（离了 AI 初稿不会写）→ 记忆外包（框架不进脑子）→ 判断外包（AI 说什么信什么）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【自我诊断】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连续一周不用 AI，作业质量掉几个档次？掉得越多，依赖越深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【保留"手动挡"】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核心技能定期纯手工：每月手写一篇长文、脱稿做一次完整讲解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【团队现象】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 AI 放大思考的人越用越强，用 AI 替代思考的人越用越弱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【本源】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改变的是"执行的门槛"，改变不了"判断的价值"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行业观察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就业冲击：旅游岗位的变与不变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【高风险区】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纯模板化文案、基础客服问答、简单翻译、初级资料整理——最先被替代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【安全区】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复杂决策（定制线路）、人际信任（高端陪同）、现场应变（突发处置）、创意策划（活动 IP）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【变形区】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 →"文化讲解深度 + AI 工具运用"复合体；运营 →"AI 素材质检员 + 创意总监"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【数据参考】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携程智能客服接入大模型后日均节约人工近万小时——产能转向复杂咨询与服务创新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【趋势判断】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岗位不会简单消失，而是"重组"：纯执行缩编，懂 AI 的复合岗扩容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15803D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一句话总结未来职场：淘汰你的不是 AI，是"会用 AI 的同行"。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D2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214E38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终极辩论：AI 会取代导游吗？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26A6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正方论点：讲解词 AI 会写、翻译 AI 秒出、路线 AI 规划、成本只有零头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反方论点：情绪价值、现场应变、安全责任、文化解读的"人味"与信任感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加分视角：入境游爆发（2026 上半年入境外国人 2291 万人次，同比 +20.4%）——导游更稀缺还是更过剩？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26A65B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ED"/>
                </a:solidFill>
                <a:latin typeface="微软雅黑"/>
                <a:ea typeface="微软雅黑"/>
              </a:rPr>
              <a:t>终极之问：如果你是旅行社老板，"AI 导游 + 1 名安全员"的 20 人团，你敢发团吗？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ABBB2"/>
                </a:solidFill>
                <a:latin typeface="微软雅黑"/>
                <a:ea typeface="微软雅黑"/>
              </a:rPr>
              <a:t>活动方式：正反各 3 人（10 分钟准备 + 12 分钟交锋）→ 全班盲投 → 教师结辩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行为规范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健康使用清单：Do &amp; Don't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【Do｜照做】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关键事实必核验；AI 内容发布主动标识；敏感信息绝不输入；保留个人手艺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【Do｜进阶】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建立提示词库；跨模型交叉验证重要结论；让 AI 出"反方观点"自我挑战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【Don't｜红线】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不删改 AI 标识；不用 AI 冒充真人身份；不批量搬运 AI 内容当原创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【Don't｜误区】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不把 AI 当唯一信源；不在正式文书里直接复制未核验内容；不迷信"付费版一定更准"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15803D"/>
                </a:solidFill>
                <a:latin typeface="微软雅黑"/>
                <a:ea typeface="微软雅黑"/>
              </a:rPr>
              <a:t>【习惯养成】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每次使用前问自己：这个任务，AI 是"助力"还是"替身"？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B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项目四小结（模块二收官）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四大挑战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幻觉编事实、隐私会泄露、版权有争议、依赖致退化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三套对策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三重核验法 / 三不输入红线 / 标识合规（2025.9.1 新规）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一个辩证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就业不是消失而是重组——纯执行缩编，复合岗扩容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5803D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模块寄语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会学、会问、会调、会防——四项基本功集齐，模块三见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课后任务：模块二收官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5E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【建库验收】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提示词库完成 3 个场景分类，每类收入 2 条本模块打磨的提示词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【打假】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找出 AI 输出的一处幻觉（如错误景点信息），记录提问原文、错误内容与核验过程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1580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803D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模块三进入八大旅游应用场景——你最想深度体验哪个场景？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BF6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15803D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提交《提示词库 + 幻觉打假记录》，模块二四个项目任务打包计分。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5803D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580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C8D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9D9C5"/>
                </a:solidFill>
                <a:latin typeface="微软雅黑"/>
                <a:ea typeface="微软雅黑"/>
              </a:rPr>
              <a:t>下一项目预告 · 模块三 · 项目一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个性化行程规划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5E8DC"/>
                </a:solidFill>
                <a:latin typeface="微软雅黑"/>
                <a:ea typeface="微软雅黑"/>
              </a:rPr>
              <a:t>AI 把"做攻略 3 小时"变成"对话 3 分钟"——模块三场景认知开篇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AC0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1CCB1"/>
                </a:solidFill>
                <a:latin typeface="微软雅黑"/>
                <a:ea typeface="微软雅黑"/>
              </a:rPr>
              <a:t>模块二 · 共四个项目 · 当前第四个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18E80"/>
                </a:solidFill>
                <a:latin typeface="微软雅黑"/>
                <a:ea typeface="微软雅黑"/>
              </a:rPr>
              <a:t>生成式人工智能与旅游实践创新应用 · 模块二 基础操作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9E9D6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