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339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89C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6C6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CE3D4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  <a:ea typeface="微软雅黑"/>
              </a:rPr>
              <a:t>训练生成式人工智能工具的输出风格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61188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3F0E8"/>
                </a:solidFill>
                <a:latin typeface="微软雅黑"/>
                <a:ea typeface="微软雅黑"/>
              </a:rPr>
              <a:t>语气、格式、长度三维控制——让 AI 写出"你的味道"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692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模块二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4DFCE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课前盲猜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AI 味猜猜猜：哪段是"人味"?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现场展示两段景区文案：一段纯 AI 生成，一段人工改写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全班盲投：哪段是人写的？说出你的判断依据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揭晓后归纳：AI 味的"心电图"长什么样？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迁移：你自己发的内容，读者能尝出 AI 味吗？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活动方式：投票 → 揭晓 → 归纳"AI 味特征清单" → 本项目学会消除它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学习目标：建立你的内容"声纹"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掌握语气、格式、长度三个风格控制维度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用风格参考法与模板法训练 AI 输出稳定风格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理解"风格即认知资产"——同质化时代的人味溢价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【衔接】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项目二的提示词解决"听得懂"，本项目解决"写得像你"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为什么必须"训练"风格？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【默认平庸】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默认输出是全网平均水准——"人机感"一眼可辨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【同质化危机】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所有人用同一模型同一默认风格 → 内容像同一支笔写的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【品牌差异】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好的旅游账号都有"人设"：文艺旅居风、毒舌测评风、硬核攻略流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【风格 = 认知资产】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读者认的不是信息，是"你说话的方式"——风格是被记住的理由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【可训练】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风格可通过提示词持续调教，并沉淀为个人模板库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风格控制第一维：语气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【正式庄重】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"尊敬的旅客，欢迎莅临国家 5A 级景区"——官方公告、政务号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【活泼种草】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"宝子们！这个古镇也太出片了吧！"——小红书、抖音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【文艺旅居】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"在洱海边坐一下午，风把时间都吹慢了"——公众号深度文、民宿品牌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【幽默毒舌】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"劝退帖：这 5 个网红景点，去了想报警"——测评号、避雷贴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【训练方法】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明确指定 + 给示例 + 让 AI 先复述"风格要点"确认理解再动笔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同一信息三种语气的对照实验，本项目的"风格模仿挑战"见真章。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风格控制第二、三维：格式与长度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【结构指令】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"总分总：1 句总述 + 3 个分论点 + 1 句金句收尾"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【清单体】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"待办清单，每条动词开头，不超过 15 字"——攻略、行前准备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【表格体】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"三列表格：景点 / 建议时长 / 门票"——结构化信息首选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【长度约束】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数字最有效："3 句话说清""800 字内""每条不超过 20 字"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【详略控制】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"背景一笔带过，重点写实操步骤"——面向碎片阅读做加法，深度阅读做减法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风格参考法：贴范文，仿神韵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【操作】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贴 2–3 段欣赏的文字 + "学习其语气句式用词习惯，以相同风格写……"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【素材来源】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你的往期爆款、对标账号文章、喜欢的作家段落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【验证方法】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先输出"我提炼到的风格要点清单"，确认后再动笔——避免只学皮毛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【混合调教】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"官方资料的准确性 × 小红书的网感"——可组合多种来源的风格要求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模仿风格可以，冒充身份不行——别让 AI 假扮真实存在的个人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实操：训练"小红书爆款风"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请先阅读以下 3 条小红书爆款笔记，提炼出它们的共性风格要点：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（此处粘贴 3 条范文）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风格确认后，请以相同风格为「青岛两天一夜」写一篇种草笔记：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标题带悬念或数字，不超过 20 字；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开头 1 句"钩子"，3 秒抓住读者；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正文分 3 个板块，各配小标题与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结尾给 3 个话题标签 + 1 句互动引导；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5. 全文 600 字左右，口语化，像闺蜜聊天。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先提炼风格要点再动笔，是防止"只学皮毛"的关键一步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范文最好是你自己账号的真实爆款——AI 学的是"你"，不是"小红书"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实操：训练"正式报告风"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你是我院的实习指导老师，请按学术规范训练以下写作风格。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请将我提供的内容改写为实习周报段落：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（此处粘贴你的口语化内容）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要求：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使用书面语，删除所有语气词与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按"本周工作 / 收获与思考 / 下周计划"三段结构；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每段有主题句，逻辑连接词规范（首先、其次、综上）；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总字数 300–400 字，事实数据保留，不添加虚构内容。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正式文风通病：AI 爱堆"赋能、抓手、闭环"等空话——加一条禁忌："禁用空洞管理学黑话"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报告类任务务必加"不添加虚构内容"，防幻觉于未然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方法沉淀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建立个人提示词库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【为什么】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好提示词是资产——每次从零写是最大浪费，一次打磨反复复用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【分类归档】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按场景建库：攻略规划 / 文案写作 / 翻译润色 / 学习辅导 / 报告文书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【记录字段】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提示词全文 + 适用场景 + 效果评分 + 迭代备注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【工具选择】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备忘录（轻量）/ 文档表格（结构化）/ 共享文档（团队协作）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【养成习惯】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每次"惊艳到自己"的输出，顺手把提示词存进库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学期末你的提示词库就是课程作品之一——从今天开始攒，模块四实训直接调用。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风格模仿挑战：AI 的"百变声线"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用 AI 分别以"文言文说书人""说唱歌手""温柔学姐"三种风格介绍你们学校的食堂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规则：每组任选一种风格，现场生成 + 朗读作品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评选：全班投票"最有灵魂奖"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思考：风格切换如此容易，那"内容灵魂"从哪里来？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活动方式：小组生成（6 分钟）→ 路演朗读（每组 2 分钟）→ 投票 + 一句话点评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项目三小结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三维控制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语气（对谁说话）+ 格式（怎么组织）+ 长度（说多细）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两大方法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风格参考法（贴范文仿神韵）+ 模板法（沉淀复用）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一个验证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让 AI 先复述"风格要点"再动笔——确认理解防跑偏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一份资产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个人提示词库——风格即认知资产，库即复利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【双风格产出】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任选一款 AI，同题训练"小红书风"与"报告风"各产出一篇，对比存档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【建库启动】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创建个人提示词库，本项目与项目二累计收入至少 4 条模板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项目四谈风险与法规——先查一查：你发过的 AI 内容，按新规需要标识吗？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提交双风格对比作品 + 提示词库截图，下节课合入"合规检查"环节。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C8D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9D9C5"/>
                </a:solidFill>
                <a:latin typeface="微软雅黑"/>
                <a:ea typeface="微软雅黑"/>
              </a:rPr>
              <a:t>下一项目预告 · 项目四 · 应用挑战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关注生成式人工智能工具的应用挑战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5E8DC"/>
                </a:solidFill>
                <a:latin typeface="微软雅黑"/>
                <a:ea typeface="微软雅黑"/>
              </a:rPr>
              <a:t>四大挑战与法规红线——安全合规地用 AI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1CCB1"/>
                </a:solidFill>
                <a:latin typeface="微软雅黑"/>
                <a:ea typeface="微软雅黑"/>
              </a:rPr>
              <a:t>模块二 · 共四个项目 · 当前第三个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