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339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489C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96C6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CE3D4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  <a:ea typeface="微软雅黑"/>
              </a:rPr>
              <a:t>掌握生成式人工智能工具的交互方法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61188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3F0E8"/>
                </a:solidFill>
                <a:latin typeface="微软雅黑"/>
                <a:ea typeface="微软雅黑"/>
              </a:rPr>
              <a:t>提示词工程：与 AI 对话的"编程语言"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3692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15803D"/>
                </a:solidFill>
                <a:latin typeface="微软雅黑"/>
                <a:ea typeface="微软雅黑"/>
              </a:rPr>
              <a:t>模块二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4DFCE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214E3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课前破冰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同款 AI，不同命运：差距出在哪？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同学 A：让 AI 写旅游文案，得到 200 字"正确的废话"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同学 B：同款工具，产出小红书爆款笔记、获赞上千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工具完全相同——差别只在"输入"：你给 AI 的话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本项目任务：把"会说话"变成可训练的硬技能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ABBB2"/>
                </a:solidFill>
                <a:latin typeface="微软雅黑"/>
                <a:ea typeface="微软雅黑"/>
              </a:rPr>
              <a:t>活动方式：自由发言 → 黑板记关键词 → 学完回头看哪些被命中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学习目标：说 AI 听得懂的话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掌握 R-T-R-C 提示词四要素与结构化模板写法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能把模糊需求改写成高命中率提示词，并多轮迭代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把"与 AI 沟通"当成职场沟通力来修炼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【衔接】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项目一学了"怎么学"，本项目解决"怎么问"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提示词（Prompt）：人机沟通的分水岭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【定义】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发给 AI 的指令文本——问题、要求、素材、格式的总和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【本质】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你不是在"聊天"，而是在"下需求"：输出质量上限由输入质量决定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【行业地位】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提示词工程已成正式职业能力：大厂设有"提示词工程师"岗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【旅游场景】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同一个"写乌镇攻略"请求，烂提示词得到千篇一律模板，好提示词得到贴身方案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【好消息】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提示词有公式、可训练——这正是本项目的学习内容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对比示例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差提示词 vs 好提示词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5257800" cy="4281932"/>
          </a:xfrm>
          <a:prstGeom prst="roundRect">
            <a:avLst>
              <a:gd name="adj" fmla="val 5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28232" y="1506220"/>
            <a:ext cx="5257800" cy="4281932"/>
          </a:xfrm>
          <a:prstGeom prst="roundRect">
            <a:avLst>
              <a:gd name="adj" fmla="val 5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1707388"/>
            <a:ext cx="1223264" cy="384048"/>
          </a:xfrm>
          <a:prstGeom prst="roundRect">
            <a:avLst>
              <a:gd name="adj" fmla="val 50000"/>
            </a:avLst>
          </a:prstGeom>
          <a:solidFill>
            <a:srgbClr val="5B64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差提示词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02552" y="1707388"/>
            <a:ext cx="1223264" cy="38404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好提示词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2347468"/>
            <a:ext cx="4663440" cy="33218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帮我写个旅游文案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没有对象：给谁看？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没有目的：发在哪、要什么效果？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没有约束：字数、风格、卖点？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结果：正确的废话，改无可改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9984" y="2347468"/>
            <a:ext cx="4663440" cy="33218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你是有 5 年经验的小红书旅游博主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为乌镇两日游写一篇种草笔记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目标读者：周末想逃离城市的江浙沪上班族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要求：口语化、有 emoji、突出"慢生活"，800 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结果：初稿即有七成可用度</a:t>
            </a:r>
          </a:p>
        </p:txBody>
      </p:sp>
      <p:sp>
        <p:nvSpPr>
          <p:cNvPr id="13" name="Oval 12"/>
          <p:cNvSpPr/>
          <p:nvPr/>
        </p:nvSpPr>
        <p:spPr>
          <a:xfrm>
            <a:off x="5751576" y="3263138"/>
            <a:ext cx="768096" cy="768096"/>
          </a:xfrm>
          <a:prstGeom prst="ellipse">
            <a:avLst/>
          </a:prstGeom>
          <a:solidFill>
            <a:srgbClr val="15803D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  <a:ea typeface="Arial"/>
              </a:rPr>
              <a:t>VS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989320"/>
            <a:ext cx="112014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5803D"/>
                </a:solidFill>
                <a:latin typeface="微软雅黑"/>
                <a:ea typeface="微软雅黑"/>
              </a:rPr>
              <a:t>一句话结论：</a:t>
            </a: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差的提示词让 AI 猜你要什么；好的提示词让 AI 照你要的做。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好提示词四要素：R-T-R-C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【R 角色 Role】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"你是有 10 年经验的金牌导游 / 资深小红书运营 / 旅游策划总监"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【T 任务 Task】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一句话说清要产出什么："为 XX 写一篇 XX，用于 XX"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【R 要求 Requirements】字数、语气、结构、禁忌、输出格式（表格/清单/分段）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【C 背景 Context】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给足背景：目标人群、预算、时间、偏好、已有素材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【口诀】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先给身份，再说事情，后提要求，最后补背景——四件套一出手，立竿见影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四要素中"背景"最常被遗漏，却最能拉开差距——你给的世界越具体，它给的答案越贴身。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结构化提示词模板（可直接套用）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【角色】你是一位资深旅游营销策划（10 年经验，擅长新媒体）。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【任务】为「西塘古镇夜游」写 3 条小红书笔记标题。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【背景】目标读者是 20–28 岁女性，喜欢汉服拍照与美食。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每条不超过 20 字，带 1–2 个 emoji；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至少 1 条悬念式开头，1 条数字式开头；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避免使用"绝了""yyds"等过度泛滥词。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7DD3A8"/>
                </a:solidFill>
                <a:latin typeface="微软雅黑"/>
                <a:ea typeface="微软雅黑"/>
              </a:rPr>
              <a:t>【输出格式】直接给出 3 条标题，编号排列，无需解释。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用【】分区，AI 的理解准确率显著提升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把要求编号列出，方便逐条检查是否被执行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此模板通用于文案、攻略、翻译、策划等各类旅游任务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角色设定法：给 AI 装上"知识滤镜"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【原理】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角色 = 调用 AI 内对应领域的知识与表达习惯，瞬间切换"专业模式"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【旅游角色库】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金牌导游（讲解生动）/ 旅行社计调（严谨细致）/ 营销总监（洞察卖点）/ 酒店管家（服务周到）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【进阶玩法】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双重角色："你是导游，同时是内容审核员——先写讲解词，再自查三处事实风险"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【反例提醒】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角色不是万能钥匙："你是米其林主厨"并不能让 AI 拥有真实厨艺——编造角色会放大幻觉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【一句话】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角色负责"入戏"，事实仍需"核验"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给足上下文：AI 不读心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【反面教材】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"帮我改一下这段导游词"——改活泼还是严谨？给谁讲？讲多久？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【正面教材】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"这段讲给小学生研学团，3 分钟内，多互动提问，语言生动"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【素材投喂】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把景点官方资料、往期爆款、游客评价直接贴给 AI："基于以下资料……"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【多轮记忆】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同一会话里 AI 记得前文；换新会话就"失忆"——重要背景要重新给足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【经验】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宁多勿少：背景给多了 AI 能筛选，给少了 AI 只能瞎猜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把 AI 想象成刚入职的聪明实习生：能力很强，但你得把项目背景一次性交代清楚。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少样本示例：照葫芦画瓢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【方法】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给出 1–3 个示例，让 AI 模仿示例的风格与结构产出新内容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【示例】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贴 3 条你写过的爆款标题 → "参考以上风格，再写 5 条关于 XX 景区的"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【适用场景】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风格难以言传时——"幽默感""网感""家乡味"说不清，示例最有效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【变体】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正反示例："第 1 条是我们想要的，第 2 条是不要的，分析差异后仿写第 1 条风格"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【旅游用法】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模仿往期推文、统一系列文案风格、复刻导游词腔调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思维链与迭代追问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【思维链 CoT】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加"请分步骤思考"，让 AI 展示推理过程——复杂推理任务准确率显著提升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【旅游场景】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行程可行性分析、预算测算、活动策划评估——凡要"算账推理"都适用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【DeepSeek 特色】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R1 推理模型自动展示完整思考过程，你能看到它如何一步步推导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【迭代追问】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初稿只是及格线："第 2 段太虚，加具体价格""换角度再写一版"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【止损点】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追问 3 轮仍不满 → 问题在提示词，回炉重写需求，别在烂草稿上修补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追问技巧：AI 答错时先问"你是怎么一步步得出这个结论的？"——定位错因比换问题更有效。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B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一条景区文案的"进化史"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某赏花景区需要一条周末宣传推文，运营同学先后尝试三种提示词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【V1 烂提示词】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"写个赏花文案"——产出 80 字空洞排比："人间四月天，花开正当时"，全网同款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【V2 四要素版】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补充角色、读者（本市亲子家庭）、要求（突出"晚樱夜场"新卖点、含花期交通）、背景（周末地铁直达）——结构完整，但缺"网感"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【V3 少样本版】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再贴 2 条历史爆款标题作示例，要求模仿节奏——标题点击率实测提升约 2 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资料来源：课堂模拟案例（方法演示用，数值为示意）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214E3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1086358" cy="347472"/>
          </a:xfrm>
          <a:prstGeom prst="roundRect">
            <a:avLst>
              <a:gd name="adj" fmla="val 50000"/>
            </a:avLst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课堂工作坊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提示词急诊室：三份疑难病例会诊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病例一："写个旅游文案"（四要素全缺，全面会诊）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病例二："帮我写一篇 10000 字的欧洲游攻略"（要求失真，如何拆解）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病例三："你是李白，写故宫讲解词，要有学术注释"（角色冲突，怎么改）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规则：四人一组认领病例 → 开药方 → 宣读修改后的完整提示词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ABBB2"/>
                </a:solidFill>
                <a:latin typeface="微软雅黑"/>
                <a:ea typeface="微软雅黑"/>
              </a:rPr>
              <a:t>活动方式：分组改写（8 分钟）→ 路演互评（每组 1 分钟）→ 全班投票"最佳药方"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B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项目二小结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四要素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R 角色 + T 任务 + R 要求 + C 背景——提示词的骨架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三板斧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角色设定 / 上下文投喂 / 少样本示例——命中率倍增器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两条进阶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思维链（看它怎么想）+ 迭代追问（把初稿磨成稿）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一个止损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三轮不满意 → 回炉重写需求，不在烂草稿上无限修补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【改写实战】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把项目一保存的"最惨 AI 对话"用 R-T-R-C 重写，对比前后输出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【模板沉淀】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为"攻略规划""文案写作"两个场景各写一份结构化模板存档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项目三训练风格——收集 2 段你欣赏的旅游文案（风格样本）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15803D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提交前后对比截图 + 两份模板，下节课风格训练课直接使用。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2C8D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B9D9C5"/>
                </a:solidFill>
                <a:latin typeface="微软雅黑"/>
                <a:ea typeface="微软雅黑"/>
              </a:rPr>
              <a:t>下一项目预告 · 项目三 · 输出风格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训练生成式人工智能工具的输出风格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D5E8DC"/>
                </a:solidFill>
                <a:latin typeface="微软雅黑"/>
                <a:ea typeface="微软雅黑"/>
              </a:rPr>
              <a:t>语气、格式、长度三维控制——让 AI 写出"你的味道"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1CCB1"/>
                </a:solidFill>
                <a:latin typeface="微软雅黑"/>
                <a:ea typeface="微软雅黑"/>
              </a:rPr>
              <a:t>模块二 · 共四个项目 · 当前第二个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