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339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89C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6C6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CE3D4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  <a:ea typeface="微软雅黑"/>
              </a:rPr>
              <a:t>利用生成式人工智能工具进行自我学习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61188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3F0E8"/>
                </a:solidFill>
                <a:latin typeface="微软雅黑"/>
                <a:ea typeface="微软雅黑"/>
              </a:rPr>
              <a:t>AI 私教：费曼学习法与苏格拉底式提问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692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模块二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4DFCE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课前破冰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灵魂拷问：你会用 AI"学习"吗？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场景 A：考前一夜，让 AI 直接"划重点背答案"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场景 B：让 AI 出题考你，答错追问到底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场景 C：把 AI 讲的内容讲回给它听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哪个场景学得最扎实？为什么大多数人却选 A？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活动方式：自由发言 3 分钟 → 引出"认知外包"陷阱 → 本项目教你正确姿势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学习目标：把 AI 变成私人导师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掌握费曼学习法四步闭环与苏格拉底式提问法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能用 AI 完成一次完整的"自学闭环"：学—测—讲—纠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警惕"认知外包"，守住"思考主权"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【项目定位】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模块二是全课程方法论核心，本项目解决"怎么学"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私教：从"搜索答案"到"对话学习"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【旧模式】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搜索引擎：输关键词 → 翻 10 个网页 → 自己拼凑答案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【新模式】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对话：提完整问题 → 获结构化解答 → 连续追问深挖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【三大优势】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随叫随到（7×24）、无限耐心（一个问题换 5 种讲法）、按水平定制（"再简单点"）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【适用边界】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概念理解、框架搭建、练习出题——可靠；最新事实、学术前沿——须核验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【心态】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 AI 当"陪练"而非"答案机"：学习发生在你脑子里，不在屏幕上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费曼学习法 × AI：四步闭环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803D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讲给它听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先自己复述概念："我理解的智慧旅游是……请指出偏差"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803D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让它挑刺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让 AI 像严格教授一样纠错、追问、举反例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803D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补短板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针对薄弱点让 AI 出 3 道题检验，追错因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5803D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再讲一遍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用自己的话重新讲给它听，直到它挑不出毛病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原理："教是最好的学"——AI 让你随时拥有一个愿意听你讲课的"学生"。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苏格拉底式提问：让 AI 反过来考你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【反向使用】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不是你问 AI，而是让 AI 问你——回答问题才是深度思考的开始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【指令示例】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"就智慧旅游向我连续提问 5 个，由易到难，我答错时先提示再给答案"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【升级玩法】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"模拟导游资格证口试考官，面试我 15 分钟，最后打分点评"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【为什么有效】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检索式学习是"看会了"，问答式学习是"想通了"——后者才留得下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考点背诵、案例分析模拟、英语口语陪练全适用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本周试试：让 AI 当考官 15 分钟——被问倒的地方，就是你的知识盲区地图。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实操示范：用 AI 两天搞懂"旅游碳中和"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你是一位旅游可持续发展领域的教授，擅长给本科生讲通俗的入门课。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我对"旅游碳中和"完全零基础。请按以下方式教我：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用一个民航客机的比喻，解释什么是旅游碳排放；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用 300 字讲清"碳中和"与"净零排放"的区别；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列出旅游业碳足迹的 3 个主要来源，各配 1 个真实案例；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最后布置 1 个思考题，明天我来讲给你听并请你纠错。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要求：语言口语化，专业术语第一次出现时必须解释。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零基础起步：让 AI"用比喻解释 + 分层展开"，比直接要定义有效得多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控制节奏：一次只问一个主题，贪多嚼不烂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闭环检验：最后一定要"讲回去"，输出才是最好的输入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AI 备考导游资格证：一个大三学生的实战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大三上学期备考全国导游资格证，笔试四科内容庞杂，复习时间紧张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把考试大纲喂给 AI：按章节生成知识框架 → 每晚 20 道选择题 + 5 道简答 → 错题追问"为什么错" → 口试科目让 AI 模拟考官连问 15 分钟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知识框架搭建从一周缩短到两天；碎片时间刷 AI 出题；模拟口试从磕绊到流利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【提醒】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生成的题可能超纲或答案有误——一切以官方教材与真题为准，AI 只做"陪练"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资料来源：学生实践案例（课堂示范用，方法可复现）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风险提醒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警惕：别让 AI 替你思考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【认知外包】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把思考全部外包给 AI，人只剩"复制粘贴"——能力悄悄退化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【提笔忘字 2.0】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不再练写作、不再记框架、不再主动检索——"开口忘词"成普遍现象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【依赖自测】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离开 AI 你还能：写 300 字产品介绍？讲清一个概念？拟一份行程框架？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【正确姿势】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起草 → 你修改；AI 给答案 → 你先猜；AI 出方案 → 你做决策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【记住】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可以放大你的能力，也可以放大你的懒惰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课堂小实验：合上电脑，凭记忆写出"好提示词"应包含的要素——写不出的说明还没消化。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108635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课堂工作坊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定制你的 AI 学习计划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任务：为本学期最让你头疼的一门课，设计一份"AI 辅助学习计划"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必须包含：费曼四步怎么用 + 苏格拉底提问怎么用 + 每周频次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红线自查：计划里有没有"AI 替你完成的作业"？（有则违规）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同桌互评：对方的计划是"学得更多"还是"想得更少"？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活动方式：单人设计（8 分钟）→ 同桌互评（4 分钟）→ 抽 3 份全班展示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方法沉淀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学习资源策略：喂对料，学对路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【一手资料】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教材、官方大纲、行业标准——优先喂给 AI 做知识底座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【结构化输入】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把章节目录先给 AI："按这个目录给我搭学习地图"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【多源交叉】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重要结论让 AI 说明依据，再自己回到教材验证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【迭代复习】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"根据我上周错题，再出 10 道变式题"——错题驱动闭环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【记录沉淀】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把有效的学习提示词存入个人库（项目三将建库）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项目一小结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一个转变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从"搜答案"到"对话学习"——AI 是 24 小时待命的私教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两套方法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费曼四步闭环（教是最好的学）+ 苏格拉底反问（答才是深度思考）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三条红线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不让 AI 替思考、不编造来源、不用 AI 代写作业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一种能力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"会学"比"学会"更重要——AI 时代的学习力是元能力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【学习闭环】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选一个旅游专业概念，完整跑一遍费曼四步，保存与 AI 的对话记录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【被考实录】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让 AI 就"导游实务"考你 10 题，记录答对率与错因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项目二学习提示词——先带一个问题来：你被 AI"答非所问"过的最惨经历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提交费曼四步对话截图 + 10 题战绩单，下节课抽 3 人现场"讲给 AI 听"。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C8D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9D9C5"/>
                </a:solidFill>
                <a:latin typeface="微软雅黑"/>
                <a:ea typeface="微软雅黑"/>
              </a:rPr>
              <a:t>下一项目预告 · 项目二 · 交互方法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掌握生成式人工智能工具的交互方法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5E8DC"/>
                </a:solidFill>
                <a:latin typeface="微软雅黑"/>
                <a:ea typeface="微软雅黑"/>
              </a:rPr>
              <a:t>提示词工程 R-T-R-C——让 AI 一次听懂你说的话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1CCB1"/>
                </a:solidFill>
                <a:latin typeface="微软雅黑"/>
                <a:ea typeface="微软雅黑"/>
              </a:rPr>
              <a:t>模块二 · 共四个项目 · 当前第一个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