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2D8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39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3C0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AE0E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生成式人工智能价值研判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2EEF2"/>
                </a:solidFill>
                <a:latin typeface="微软雅黑"/>
                <a:ea typeface="微软雅黑"/>
              </a:rPr>
              <a:t>既要看见光，也要看清影——效率、创新、风险的三维评估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087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模块一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3DCE3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课前投票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立场自测：你现在站在哪一格？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A 格：AI 是超级助手——我拥抱它（坐下前先举个手）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B 格：AI 会抢饭碗——我警惕它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C 格：看不懂、跟不动、随大流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任务：学完本项目，重新投票看看你的格子有没有移动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活动方式：三区举手统计 → 记录班级分布 → 结课时二次投票对比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学习目标：练就"双面镜"思维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能从效率、创新两个维度论证生成式 AI 的价值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能识别幻觉、时效、版权、隐私四类风险并给出对策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形成"拥抱 + 审慎"的平衡 AI 观，不做技术原教旨主义者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【项目地位】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这是模块一的收官——价值判断力是后续所有应用的地基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价值分析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效率价值：从 3 天到 30 分钟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【行程规划】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人工做攻略平均 3 小时起步，AI 初稿 1 分钟，多轮优化 30 分钟出成品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【文案生产】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一天 5 条推文 → AI 辅助下一天 20 条，还能按平台改风格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【视觉物料】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不会设计也能出海报：即梦 + 醒图，一条龙 15 分钟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【客服响应】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携程智能客服接入大模型后，日均节约人工客服近 10000 小时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【规律】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最先消灭的从来不是岗位，而是"重复劳动时间"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数据来源：网经社（2026-08）。公式：省下的时间 = 你升级的空间。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价值分析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创新价值：普通人的"创意杠杆"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【拉平门槛】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不会画画 → 能出海报；不会剪辑 → 能出成片；不会作曲 → 能出主题曲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【放大个性】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小旅行社也能做"千人千面"定制内容，与大厂同一起跑线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【激发灵感】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让它一次给 50 个标题方案，人负责挑出并打磨最好的 3 个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【人机共创】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出初稿的 70 分，人补上最有"人味"的 30 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【思辨】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当人人都能"一键生成"，什么反而更值钱？（答案在"人味"两字里）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风险一：AI 幻觉——一本正经地"胡说八道"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【什么是幻觉】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以流畅口吻输出编造事实：不存在的酒店、错误的开放时间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【为什么】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大模型本质是"概率接龙"，追求"像真的"而非"是真的"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【旅游高危区】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小众景点信息、营业时间、票价、交通班次、典故细节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【应对】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关键信息必须人工核验：官方公众号 / 电话确认 / 多源交叉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【技能】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"会用 AI"的一半功力，在于"会查证 AI"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下一页是 2025 年一个真实的"AI 攻略翻车现场"，全网热议。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AI 攻略翻车现场：南宁三日游历险记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年清明假期，生活博主让 DeepSeek 规划"南宁三天两晚、小众深度游"情侣行程，全程照做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【翻车点】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推荐的"小众美食"有两家早已闭店，导致晚上 10 点才吃上当天的第二餐；安排 12:30 游览的"复古仓库"实际 14:00 才开门；还被导航到居民楼"鸳鸯楼"拍照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【亮点】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第一天推荐的金伦溶洞、大峡谷等自然奇景确实游客稀少，整体行程"合理又充实"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擅长逻辑编排与知识广度，但缺乏实时营业状态与随机应变——"最后一公里"必须人工核验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资料来源：澎湃新闻 · 新识研究所实测报道（2025-04-09）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风险二/三/四：时效、版权与隐私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【知识时效】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模型有"训练截止日"，新开酒店、新政策它可能不知道（务必开联网搜索）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【版权争议】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训练数据权属、生成物权属仍在立法探索期——商用前先查平台条款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【隐私风险】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切勿向公共 AI 输入游客身份证号、联系方式等个人信息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【偏见问题】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训练数据自带偏见，对中小城市、少数民族文化的描述可能失真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【深度伪造】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换脸换声滥用是新型犯罪工具——眼见不再为实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法规坐标：《人工智能生成合成内容标识办法》自 2025 年 9 月 1 日起施行（模块二详解）。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新规落地：AI 内容必须"亮明身份"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《人工智能生成合成内容标识办法》由国家网信办等四部门 2025 年 3 月 7 日发布，2025 年 9 月 1 日起施行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【内容】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生成的文本、图片、音频、视频须添加标识——显式标识（用户可感知的提示）+ 隐式标识（文件元数据标记）；平台须核验，日志留存不少于 6 个月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【行业响应】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微信、抖音、DeepSeek 等平台火速出台细则：抖音上线 AI 内容标识功能，未主动标识的内容将被辅助添加"疑似使用了 AI 生成技术，请谨慎甄别"提示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【旅游启示】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景区 AI 宣传视频、数字人直播、AI 种草笔记——发布时均须主动标识；删除、篡改、隐匿 AI 标识属违规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资料来源：新华网 · 人民邮电报（2025-09-09）；深圳市司法局合规资讯（2025-03）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课堂辩论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课堂辩论：AI 是旅游人的"助手"还是"对手"？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正方：AI 是助手——消灭重复劳动，让人聚焦创意与温度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反方：AI 是对手——文案、客服、初级导游岗位首当其冲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第三方视角：游客真的愿意跟 AI 导游旅游吗？为什么？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聚焦：对"你个人"而言，最担心和最期待各是什么？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活动方式：分组辩论 15 分钟（正反各 2 组）→ 自由投票 → 教师点评：答案不在两端，在"怎么用"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行业观察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就业影响：旅游岗位的变与不变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【高风险区】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纯模板化文案、基础客服问答、简单翻译、初级资料整理——最先被替代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【安全区】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复杂决策（定制线路设计）、人际信任（高端陪同服务）、现场应变（突发处置）、创意策划（活动 IP）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【变形区】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 →"文化讲解深度 + AI 工具运用"复合体；运营 →"AI 素材工厂的质检员 + 创意总监"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【数据参考】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携程智能客服接入大模型后日均节约人工近万小时——产能转向复杂咨询与服务创新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【趋势判断】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岗位不会简单消失，而是"重组"：纯执行缩编，懂 AI 的复合岗扩容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一句话总结未来职场：淘汰你的不是 AI，是"会用 AI 的同行"。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两大价值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效率（时间杠杆）+ 创新（创意杠杆）——普通人的能力放大器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四大风险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幻觉、时效、版权、隐私——每一项都有明确的应对动作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一部新规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2025.9.1 起 AI 生成内容强制标识——用 AI 必须懂规矩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一个公式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价值 = 拥抱工具的速度 × 守住边界的清醒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课后任务：模块一收官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【价值评估书】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任选一个旅游岗位，写 300 字"AI 影响评估"：哪些环节被提效、哪些被替代、哪些更值钱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【打假实录】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 AI 生成攻略，找出至少 1 处幻觉并完成核验，记录全过程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模块二进入"基础操作"——带上你的 AI 工具账号（DeepSeek 或豆包）上课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提交评估书 + 打假记录；模块一四个项目任务打包计分。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268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7D5DE"/>
                </a:solidFill>
                <a:latin typeface="微软雅黑"/>
                <a:ea typeface="微软雅黑"/>
              </a:rPr>
              <a:t>下一项目预告 · 模块二 · 项目一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利用生成式人工智能工具进行自我学习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4E6EB"/>
                </a:solidFill>
                <a:latin typeface="微软雅黑"/>
                <a:ea typeface="微软雅黑"/>
              </a:rPr>
              <a:t>AI 私教：费曼学习法与苏格拉底式提问——模块二开篇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FC7D3"/>
                </a:solidFill>
                <a:latin typeface="微软雅黑"/>
                <a:ea typeface="微软雅黑"/>
              </a:rPr>
              <a:t>模块一 · 共四个项目 · 当前第四个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