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749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2D8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4393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93C0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CAE0E7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生成式人工智能功能解析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E2EEF2"/>
                </a:solidFill>
                <a:latin typeface="微软雅黑"/>
                <a:ea typeface="微软雅黑"/>
              </a:rPr>
              <a:t>笔、画、声、影、码、员——拆开 AI 的六边形能力箱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3087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0E7490"/>
                </a:solidFill>
                <a:latin typeface="微软雅黑"/>
                <a:ea typeface="微软雅黑"/>
              </a:rPr>
              <a:t>模块一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3DCE3"/>
                </a:solidFill>
                <a:latin typeface="微软雅黑"/>
                <a:ea typeface="微软雅黑"/>
              </a:rPr>
              <a:t>旅游管理本科三年级 · 建议2课时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33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1E4555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课前热身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功能盲猜：这四个需求分别调用 AI 的什么能力？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"把这段导游词改写成小学生能听懂的版本"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"根据这张实景照片生成水墨风格海报"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"为这条短视频配一段沙哑男声旁白"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"分析这份游客评论数据，找出三大痛点"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9B8BE"/>
                </a:solidFill>
                <a:latin typeface="微软雅黑"/>
                <a:ea typeface="微软雅黑"/>
              </a:rPr>
              <a:t>活动方式：抢答 → 引出六大功能分类 → 本项目逐一拆解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08993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3E6EC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学习目标：看懂 AI 的"能力半径"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【知识目标】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能列举并解释生成式 AI 的六大核心功能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【能力目标】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把一个模糊需求拆解为具体的 AI 功能调用组合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【素养目标】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理解"多模态融合"趋势，预判功能的组合创新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【衔接】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项目四将从功能走向价值判断，本项目先摸清家底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六大核心功能全景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【文本生成】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写作、翻译、总结、改写、角色扮演——"笔杆子"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【图像生成】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文生图、图生图、局部重绘、扩图——"画师"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【音频生成】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语音合成、声音克隆、谱曲编曲——"配音员 + 作曲家"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【视频生成】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文生视频、图生视频、数字人播报——"摄影团队"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【代码生成】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写脚本、做网页、处理数据——"程序员"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【智能体】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规划任务、调用工具、执行流程——"数字员工"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记忆口诀：笔、画、声、影、码、员——六边形战士，但每一项都需要"人"来把关。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功能解析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文本生成：一专多能的"笔杆子"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【写作】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推文、导游词、策划案、朋友圈文案，风格随心切换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【翻译】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中英日韩互译，还能"信达雅"地转译文化梗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【总结】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3 万字调研报告 1 分钟变 10 条要点，视频也能"看后总结"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【改写】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小红书体 ↔ 公文体 ↔ 文言文，一键风格迁移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【角色扮演】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"你是有 10 年经验的金牌导游"——角色一换，专业感立现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注意：AI 默认输出是"平均水平"，好内容 = 好提示词 + 好素材 + 人工润色（模块二详解）。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功能解析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图像生成：从文字到画面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【文生图】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"戴斗笠的渔夫在漓江晨雾中撒网，水墨风格" → 秒出成图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【图生图】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上传景区实景 + "改成宫崎骏动画风" → 风格瞬间转换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【局部重绘】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只换画面中"天空"部分，其余保持原样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【提示词公式】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主体 + 场景 + 风格 + 光线 + 构图（模块四海报实训详解）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【旅游用法】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活动海报、文创设计、朋友圈素材、概念效果图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功能解析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音频与视频生成：装上"声与影"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【TTS 语音合成】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导游词文本 → 播音级音频，多音色、多方言、多语言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【声音克隆】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几十秒样本即可克隆音色——但须本人授权，法律红线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【音乐生成】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"写一首欢快的民宿开业主题曲"——歌词旋律一站完成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【文生视频】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提示词含运镜（推拉摇移），5 秒素材快速产出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【图生视频】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一张海报 → 动态短视频，比文生视频更稳定可控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制作提示：长视频 = 多段 5 秒素材拼接。先写分镜脚本，再逐段生成，效率最高。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功能解析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代码与数据：隐藏的"程序员"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【零门槛编程】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"帮我写一个自动整理 Excel 评论数据的脚本"——自然语言直达代码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【网页搭建】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"做一个民宿预订展示页"——AI 生成 HTML，浏览器直接打开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【数据处理】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评论去重、分词、情感统计——旅游数据分析的底层能力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【对旅游人的意义】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不学编程也能"使唤"程序——模块四项目八将实战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【提醒】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代码需试运行验证，关键业务逻辑仍需专业人员审查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功能解析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智能体 Agent：从"会说"到"会做"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【与聊天机器人的区别】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聊天机器人只回答；Agent 能规划步骤并调用工具执行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【工作循环】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理解目标 → 拆解任务 → 调用工具（搜索/预订/计算）→ 交付结果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【旅游示例】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"订下周六去西安最便宜的机票"——查航班、比价、下单一气呵成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【行业前沿】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携程"程星途"7 个 Agent 协作，覆盖商旅审批到结算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【趋势判断】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Agent 是生成式 AI 的下一站：从内容工具变成"数字同事"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F4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一个景点的六种 AI 打开方式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【设定】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以西塘古镇夜游为对象，六大功能各上一道菜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【笔】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写一篇夜游散文推文 + 一段带互动提问的导游词（各 3 分钟出稿）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【画与影】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文生图做"汉服夜景"主视觉海报；图生视频让海报上的灯笼"亮起来"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【声与码、员】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Suno 创作主题曲小样；AI 写游客评论词频统计脚本；扣子搭"夜游咨询"机器人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【结论】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单一功能是工具，功能组合才是解决方案——这正是模块三场景认知的起点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资料来源：课堂示范案例（功能演示流程，方法可复现）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体验任务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功能体验包：六边形初试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0E9BB5"/>
                </a:solidFill>
                <a:latin typeface="微软雅黑"/>
                <a:ea typeface="微软雅黑"/>
              </a:rPr>
              <a:t>【文本】你是有 10 年经验的金牌导游，为西塘夜游写 200 字开场白，结尾留一个互动问题。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0E9BB5"/>
                </a:solidFill>
                <a:latin typeface="微软雅黑"/>
                <a:ea typeface="微软雅黑"/>
              </a:rPr>
              <a:t>【图像】汉服少女提灯走过西塘石桥，夜景灯笼暖光，日系电影感插画，竖构图上方留白，无文字。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0E9BB5"/>
                </a:solidFill>
                <a:latin typeface="微软雅黑"/>
                <a:ea typeface="微软雅黑"/>
              </a:rPr>
              <a:t>【音频】为一首"西塘夜"民谣写 4 句歌词：慢板、温柔、江南意象。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0E9BB5"/>
                </a:solidFill>
                <a:latin typeface="微软雅黑"/>
                <a:ea typeface="微软雅黑"/>
              </a:rPr>
              <a:t>【代码】写一个 Python 脚本：读取评论 Excel，统计高频词并输出前 10 个。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0E9BB5"/>
                </a:solidFill>
                <a:latin typeface="微软雅黑"/>
                <a:ea typeface="微软雅黑"/>
              </a:rPr>
              <a:t>【智能体】在扣子中创建"西塘夜游小助手"：回答开放时间、门票、夜游路线三个问题。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每个提示词对应一种功能——跑通全部五条，你就摸过了六边形的五条边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体验后自问：哪项功能对你的专业最有用？哪项最被高估？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33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1E4555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课堂竞赛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功能连连看：需求 ↔ 功能匹配赛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左侧 8 个旅游需求卡（写游记 / 做海报 / 配音 / 爬数据…）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右侧 6 个功能卡（笔 / 画 / 声 / 影 / 码 / 员）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小组 2 分钟完成匹配，说出每个匹配的理由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争议卡讨论：有的需求需要多个功能组合——你发现了吗？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9B8BE"/>
                </a:solidFill>
                <a:latin typeface="微软雅黑"/>
                <a:ea typeface="微软雅黑"/>
              </a:rPr>
              <a:t>活动方式：小组匹配（2分钟）→ 答案揭晓 → 讨论组合型需求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08993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3E6EC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边界认知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能力边界：AI 功能的"不能"清单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【不能保证事实】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功能越强，幻觉越有迷惑性——生成能力 ≠ 核实能力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【不能替代判断】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它给你 10 个方案，选哪个仍是你的专业判断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【不能无中生有】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对冷门小众目的地，知识不足时输出质量骤降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【不能承担后果】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内容发布、商业决策的法律责任永远在人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【正确姿势】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 AI 当"能力放大器"，而不是"决策替代者"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记住这页——项目四将把"不能"展开成完整的风险与价值研判。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F4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项目小结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项目三小结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E7490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六大功能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笔（文本）、画（图像）、声（音频）、影（视频）、码（代码）、员（智能体）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E7490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多模态融合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看图说话、拍照翻译、语音交互——AI 正在长出"五感"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E7490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组合创新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单一功能是工具，功能组合才是解决方案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E7490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能力边界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生成力 ≠ 核实力；放大器 ≠ 决策者——边界感是专业素养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0E74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E7490"/>
                </a:solidFill>
                <a:latin typeface="微软雅黑"/>
                <a:ea typeface="微软雅黑"/>
              </a:rPr>
              <a:t>【六选三实操】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任选三种功能各完成一个旅游小任务，截图存档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0E74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E7490"/>
                </a:solidFill>
                <a:latin typeface="微软雅黑"/>
                <a:ea typeface="微软雅黑"/>
              </a:rPr>
              <a:t>【组合设计】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为一个景区设计一个"至少组合两种功能"的小应用场景（200 字）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0E74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E7490"/>
                </a:solidFill>
                <a:latin typeface="微软雅黑"/>
                <a:ea typeface="微软雅黑"/>
              </a:rPr>
              <a:t>【预习】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项目四将讨论"AI 是助手还是对手"——准备你的初始立场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139692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0E7490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提交实操截图 + 组合设计方案，下节课辩论赛前收。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749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268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B7D5DE"/>
                </a:solidFill>
                <a:latin typeface="微软雅黑"/>
                <a:ea typeface="微软雅黑"/>
              </a:rPr>
              <a:t>下一项目预告 · 项目四 · 价值研判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生成式人工智能价值研判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D4E6EB"/>
                </a:solidFill>
                <a:latin typeface="微软雅黑"/>
                <a:ea typeface="微软雅黑"/>
              </a:rPr>
              <a:t>既要看见光，也要看清影——价值与风险的双重评估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28016" cy="128016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28016" cy="128016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28016" cy="128016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FC7D3"/>
                </a:solidFill>
                <a:latin typeface="微软雅黑"/>
                <a:ea typeface="微软雅黑"/>
              </a:rPr>
              <a:t>模块一 · 共四个项目 · 当前第三个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08993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3E6EC"/>
                </a:solidFill>
                <a:latin typeface="微软雅黑"/>
                <a:ea typeface="微软雅黑"/>
              </a:rPr>
              <a:t>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